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83" r:id="rId50"/>
    <p:sldId id="376" r:id="rId51"/>
    <p:sldId id="377" r:id="rId52"/>
    <p:sldId id="378" r:id="rId53"/>
    <p:sldId id="379" r:id="rId54"/>
    <p:sldId id="380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</p:sldIdLst>
  <p:sldSz cx="12192000" cy="6858000"/>
  <p:notesSz cx="6858000" cy="9144000"/>
  <p:embeddedFontLst>
    <p:embeddedFont>
      <p:font typeface="Nanum Gothic" panose="020B0600000101010101" charset="-127"/>
      <p:regular r:id="rId92"/>
      <p:bold r:id="rId93"/>
    </p:embeddedFont>
    <p:embeddedFont>
      <p:font typeface="NanumGothic ExtraBold" panose="020B0600000101010101" charset="-127"/>
      <p:bold r:id="rId94"/>
    </p:embeddedFont>
    <p:embeddedFont>
      <p:font typeface="Malgun Gothic" panose="020B0503020000020004" pitchFamily="50" charset="-127"/>
      <p:regular r:id="rId95"/>
      <p:bold r:id="rId96"/>
    </p:embeddedFont>
    <p:embeddedFont>
      <p:font typeface="배달의민족 주아" panose="02020603020101020101" pitchFamily="18" charset="-127"/>
      <p:regular r:id="rId97"/>
    </p:embeddedFont>
    <p:embeddedFont>
      <p:font typeface="Calibri" panose="020F0502020204030204" pitchFamily="34" charset="0"/>
      <p:regular r:id="rId98"/>
      <p:bold r:id="rId99"/>
      <p:italic r:id="rId100"/>
      <p:boldItalic r:id="rId101"/>
    </p:embeddedFont>
    <p:embeddedFont>
      <p:font typeface="Consolas" panose="020B0609020204030204" pitchFamily="49" charset="0"/>
      <p:regular r:id="rId102"/>
      <p:bold r:id="rId103"/>
      <p:italic r:id="rId104"/>
      <p:boldItalic r:id="rId10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6" roundtripDataSignature="AMtx7mgJ9/71BNZuaKsbwYG1VjVSJrJk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77AFB0-AD51-4918-B03C-9C5CF14C6742}">
  <a:tblStyle styleId="{B977AFB0-AD51-4918-B03C-9C5CF14C67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11.fntdata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9.fntdata"/><Relationship Id="rId105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12.fntdata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Relationship Id="rId104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50" name="Google Shape;75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64" name="Google Shape;7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08" name="Google Shape;80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38" name="Google Shape;83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63" name="Google Shape;86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8" name="Google Shape;87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86" name="Google Shape;88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17" name="Google Shape;91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6" name="Google Shape;93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67" name="Google Shape;96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0" name="Google Shape;99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12" name="Google Shape;101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39" name="Google Shape;103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1888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54" name="Google Shape;115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03" name="Google Shape;120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38" name="Google Shape;123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72" name="Google Shape;127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16" name="Google Shape;131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54" name="Google Shape;135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87" name="Google Shape;138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25" name="Google Shape;142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63" name="Google Shape;146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03" name="Google Shape;150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45" name="Google Shape;154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86" name="Google Shape;158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28" name="Google Shape;1628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69" name="Google Shape;166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10" name="Google Shape;1710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53" name="Google Shape;175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96" name="Google Shape;1796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39" name="Google Shape;1839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82" name="Google Shape;1882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25" name="Google Shape;1925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64" name="Google Shape;1964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03" name="Google Shape;200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41" name="Google Shape;2041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80" name="Google Shape;208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21" name="Google Shape;2121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62" name="Google Shape;2162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03" name="Google Shape;2203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44" name="Google Shape;2244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86" name="Google Shape;2286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29" name="Google Shape;2329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72" name="Google Shape;2372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16" name="Google Shape;2416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60" name="Google Shape;2460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03" name="Google Shape;2503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9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9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8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thwarehouse.com/programming/gifs/binary-search-tree.php#binary-search-tree-insertion-node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thwarehouse.com/programming/gifs/binary-search-tree.php#binary-search-tree-insertion-node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0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28.png"/><Relationship Id="rId9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2024" y="3429000"/>
            <a:ext cx="7123152" cy="31067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8071005" y="3429000"/>
            <a:ext cx="1158299" cy="1006682"/>
          </a:xfrm>
          <a:prstGeom prst="wedgeEllipseCallout">
            <a:avLst>
              <a:gd name="adj1" fmla="val -41050"/>
              <a:gd name="adj2" fmla="val 46992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Hello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World</a:t>
            </a:r>
            <a:endParaRPr sz="1800" b="0" i="0" u="none" strike="noStrike" cap="none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215483" y="1248938"/>
            <a:ext cx="9456234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위니브와</a:t>
            </a:r>
            <a:r>
              <a:rPr lang="en-US" sz="60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6000" b="0" i="0" u="none" strike="noStrike" cap="none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함께하는</a:t>
            </a:r>
            <a:endParaRPr sz="6000" b="0" i="0" u="none" strike="noStrike" cap="none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알고리즘</a:t>
            </a:r>
            <a:r>
              <a:rPr lang="en-US" sz="60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6000" b="0" i="0" u="none" strike="noStrike" cap="none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산책</a:t>
            </a:r>
            <a:endParaRPr sz="6000" b="0" i="0" u="none" strike="noStrike" cap="none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Google Shape;237;p10"/>
          <p:cNvCxnSpPr>
            <a:stCxn id="238" idx="2"/>
            <a:endCxn id="239" idx="0"/>
          </p:cNvCxnSpPr>
          <p:nvPr/>
        </p:nvCxnSpPr>
        <p:spPr>
          <a:xfrm>
            <a:off x="3172990" y="4246081"/>
            <a:ext cx="2202900" cy="782700"/>
          </a:xfrm>
          <a:prstGeom prst="straightConnector1">
            <a:avLst/>
          </a:prstGeom>
          <a:noFill/>
          <a:ln w="38100" cap="flat" cmpd="sng">
            <a:solidFill>
              <a:srgbClr val="3E1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0" name="Google Shape;240;p10"/>
          <p:cNvCxnSpPr/>
          <p:nvPr/>
        </p:nvCxnSpPr>
        <p:spPr>
          <a:xfrm>
            <a:off x="1357160" y="6350979"/>
            <a:ext cx="10020527" cy="0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41" name="Google Shape;241;p10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10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3" name="Google Shape;243;p10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1.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선택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언플러그드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grpSp>
        <p:nvGrpSpPr>
          <p:cNvPr id="244" name="Google Shape;244;p10"/>
          <p:cNvGrpSpPr/>
          <p:nvPr/>
        </p:nvGrpSpPr>
        <p:grpSpPr>
          <a:xfrm>
            <a:off x="1503235" y="1967908"/>
            <a:ext cx="7627981" cy="2322000"/>
            <a:chOff x="1273972" y="1868121"/>
            <a:chExt cx="7627981" cy="2323916"/>
          </a:xfrm>
        </p:grpSpPr>
        <p:pic>
          <p:nvPicPr>
            <p:cNvPr id="245" name="Google Shape;245;p10" descr="텍스트, 벡터그래픽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03018" y="1868121"/>
              <a:ext cx="2323916" cy="2323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10" descr="텍스트, 벡터그래픽, 클립아트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73972" y="2517698"/>
              <a:ext cx="1222302" cy="1621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10" descr="테이블, 방, 그리기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74218" y="2701499"/>
              <a:ext cx="939018" cy="144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1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135684" y="2428638"/>
              <a:ext cx="1284322" cy="17124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10" descr="그리기이(가) 표시된 사진&#10;&#10;자동 생성된 설명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355559" y="2563876"/>
              <a:ext cx="1546394" cy="15786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9" name="Google Shape;249;p10" descr="옅은이(가) 표시된 사진&#10;&#10;자동 생성된 설명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59398" y="5511845"/>
            <a:ext cx="709976" cy="96241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0"/>
          <p:cNvSpPr/>
          <p:nvPr/>
        </p:nvSpPr>
        <p:spPr>
          <a:xfrm>
            <a:off x="2653608" y="1798862"/>
            <a:ext cx="1036241" cy="966070"/>
          </a:xfrm>
          <a:prstGeom prst="wedgeEllipseCallout">
            <a:avLst>
              <a:gd name="adj1" fmla="val 2273"/>
              <a:gd name="adj2" fmla="val 69146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가장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작음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1" name="Google Shape;251;p10" descr="옅은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70995" y="5441130"/>
            <a:ext cx="773977" cy="103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0" descr="그리기이(가) 표시된 사진&#10;&#10;자동 생성된 설명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594943" y="5309250"/>
            <a:ext cx="1142771" cy="116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0" descr="테이블, 방, 그리기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06342" y="5028781"/>
            <a:ext cx="939018" cy="144548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0"/>
          <p:cNvSpPr/>
          <p:nvPr/>
        </p:nvSpPr>
        <p:spPr>
          <a:xfrm>
            <a:off x="296192" y="5498294"/>
            <a:ext cx="1036241" cy="966070"/>
          </a:xfrm>
          <a:prstGeom prst="wedgeEllipseCallout">
            <a:avLst>
              <a:gd name="adj1" fmla="val 60719"/>
              <a:gd name="adj2" fmla="val 3996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하우스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Google Shape;259;p11"/>
          <p:cNvCxnSpPr>
            <a:stCxn id="260" idx="2"/>
            <a:endCxn id="261" idx="0"/>
          </p:cNvCxnSpPr>
          <p:nvPr/>
        </p:nvCxnSpPr>
        <p:spPr>
          <a:xfrm flipH="1">
            <a:off x="6740719" y="4240460"/>
            <a:ext cx="1617300" cy="656400"/>
          </a:xfrm>
          <a:prstGeom prst="straightConnector1">
            <a:avLst/>
          </a:prstGeom>
          <a:noFill/>
          <a:ln w="38100" cap="flat" cmpd="sng">
            <a:solidFill>
              <a:srgbClr val="3E1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62" name="Google Shape;262;p11"/>
          <p:cNvCxnSpPr/>
          <p:nvPr/>
        </p:nvCxnSpPr>
        <p:spPr>
          <a:xfrm>
            <a:off x="1357160" y="6350979"/>
            <a:ext cx="10020527" cy="0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63" name="Google Shape;263;p11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11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5" name="Google Shape;265;p11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1.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선택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언플러그드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grpSp>
        <p:nvGrpSpPr>
          <p:cNvPr id="266" name="Google Shape;266;p11"/>
          <p:cNvGrpSpPr/>
          <p:nvPr/>
        </p:nvGrpSpPr>
        <p:grpSpPr>
          <a:xfrm>
            <a:off x="1503235" y="1967908"/>
            <a:ext cx="7627981" cy="2322000"/>
            <a:chOff x="1273972" y="1868121"/>
            <a:chExt cx="7627981" cy="2323916"/>
          </a:xfrm>
        </p:grpSpPr>
        <p:pic>
          <p:nvPicPr>
            <p:cNvPr id="267" name="Google Shape;267;p11" descr="텍스트, 벡터그래픽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03018" y="1868121"/>
              <a:ext cx="2323916" cy="2323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11" descr="텍스트, 벡터그래픽, 클립아트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73972" y="2517698"/>
              <a:ext cx="1222302" cy="1621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35684" y="2428638"/>
              <a:ext cx="1284322" cy="17124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11" descr="그리기이(가) 표시된 사진&#10;&#10;자동 생성된 설명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355559" y="2563876"/>
              <a:ext cx="1546394" cy="15786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0" name="Google Shape;270;p11" descr="옅은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59398" y="5511845"/>
            <a:ext cx="709976" cy="96241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1"/>
          <p:cNvSpPr/>
          <p:nvPr/>
        </p:nvSpPr>
        <p:spPr>
          <a:xfrm>
            <a:off x="7839898" y="1633451"/>
            <a:ext cx="1036241" cy="966070"/>
          </a:xfrm>
          <a:prstGeom prst="wedgeEllipseCallout">
            <a:avLst>
              <a:gd name="adj1" fmla="val 2273"/>
              <a:gd name="adj2" fmla="val 69146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가장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작음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72" name="Google Shape;272;p11" descr="옅은이(가) 표시된 사진&#10;&#10;자동 생성된 설명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70995" y="5441130"/>
            <a:ext cx="773977" cy="103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1" descr="그리기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94943" y="5309250"/>
            <a:ext cx="1142771" cy="116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1" descr="테이블, 방, 그리기이(가) 표시된 사진&#10;&#10;자동 생성된 설명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06342" y="5028781"/>
            <a:ext cx="939018" cy="144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1" descr="그리기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67386" y="4896893"/>
            <a:ext cx="1546394" cy="157737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1"/>
          <p:cNvSpPr/>
          <p:nvPr/>
        </p:nvSpPr>
        <p:spPr>
          <a:xfrm>
            <a:off x="296192" y="5498294"/>
            <a:ext cx="1036241" cy="966070"/>
          </a:xfrm>
          <a:prstGeom prst="wedgeEllipseCallout">
            <a:avLst>
              <a:gd name="adj1" fmla="val 60719"/>
              <a:gd name="adj2" fmla="val 3996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하우스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12"/>
          <p:cNvCxnSpPr>
            <a:endCxn id="282" idx="0"/>
          </p:cNvCxnSpPr>
          <p:nvPr/>
        </p:nvCxnSpPr>
        <p:spPr>
          <a:xfrm>
            <a:off x="2220179" y="4289842"/>
            <a:ext cx="5952000" cy="541500"/>
          </a:xfrm>
          <a:prstGeom prst="straightConnector1">
            <a:avLst/>
          </a:prstGeom>
          <a:noFill/>
          <a:ln w="38100" cap="flat" cmpd="sng">
            <a:solidFill>
              <a:srgbClr val="3E1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3" name="Google Shape;283;p12"/>
          <p:cNvCxnSpPr/>
          <p:nvPr/>
        </p:nvCxnSpPr>
        <p:spPr>
          <a:xfrm>
            <a:off x="1357160" y="6350979"/>
            <a:ext cx="10020527" cy="0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84" name="Google Shape;284;p1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6" name="Google Shape;286;p12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1.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선택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언플러그드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grpSp>
        <p:nvGrpSpPr>
          <p:cNvPr id="287" name="Google Shape;287;p12"/>
          <p:cNvGrpSpPr/>
          <p:nvPr/>
        </p:nvGrpSpPr>
        <p:grpSpPr>
          <a:xfrm>
            <a:off x="1503235" y="1967908"/>
            <a:ext cx="6146034" cy="2322000"/>
            <a:chOff x="1273972" y="1868121"/>
            <a:chExt cx="6146034" cy="2323916"/>
          </a:xfrm>
        </p:grpSpPr>
        <p:pic>
          <p:nvPicPr>
            <p:cNvPr id="288" name="Google Shape;288;p12" descr="텍스트, 벡터그래픽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03018" y="1868121"/>
              <a:ext cx="2323916" cy="2323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12" descr="텍스트, 벡터그래픽, 클립아트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73972" y="2517698"/>
              <a:ext cx="1222302" cy="1621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35684" y="2428638"/>
              <a:ext cx="1284322" cy="17124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1" name="Google Shape;291;p12" descr="옅은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59398" y="5511845"/>
            <a:ext cx="709976" cy="96241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/>
          <p:nvPr/>
        </p:nvSpPr>
        <p:spPr>
          <a:xfrm>
            <a:off x="925311" y="1753366"/>
            <a:ext cx="1036241" cy="966070"/>
          </a:xfrm>
          <a:prstGeom prst="wedgeEllipseCallout">
            <a:avLst>
              <a:gd name="adj1" fmla="val 57155"/>
              <a:gd name="adj2" fmla="val 48369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가장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작음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93" name="Google Shape;293;p12" descr="옅은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70995" y="5441130"/>
            <a:ext cx="773977" cy="103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2" descr="그리기이(가) 표시된 사진&#10;&#10;자동 생성된 설명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94943" y="5309250"/>
            <a:ext cx="1142771" cy="116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2" descr="테이블, 방, 그리기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06342" y="5028781"/>
            <a:ext cx="939018" cy="144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2" descr="그리기이(가) 표시된 사진&#10;&#10;자동 생성된 설명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67386" y="4896893"/>
            <a:ext cx="1546394" cy="157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2" descr="텍스트, 벡터그래픽, 클립아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1028" y="4831342"/>
            <a:ext cx="1222302" cy="162061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2"/>
          <p:cNvSpPr/>
          <p:nvPr/>
        </p:nvSpPr>
        <p:spPr>
          <a:xfrm>
            <a:off x="296192" y="5498294"/>
            <a:ext cx="1036241" cy="966070"/>
          </a:xfrm>
          <a:prstGeom prst="wedgeEllipseCallout">
            <a:avLst>
              <a:gd name="adj1" fmla="val 60719"/>
              <a:gd name="adj2" fmla="val 3996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하우스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3" name="Google Shape;303;p13"/>
          <p:cNvCxnSpPr>
            <a:stCxn id="304" idx="2"/>
          </p:cNvCxnSpPr>
          <p:nvPr/>
        </p:nvCxnSpPr>
        <p:spPr>
          <a:xfrm>
            <a:off x="7007108" y="4238980"/>
            <a:ext cx="2114700" cy="534600"/>
          </a:xfrm>
          <a:prstGeom prst="straightConnector1">
            <a:avLst/>
          </a:prstGeom>
          <a:noFill/>
          <a:ln w="38100" cap="flat" cmpd="sng">
            <a:solidFill>
              <a:srgbClr val="3E1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5" name="Google Shape;305;p13"/>
          <p:cNvCxnSpPr/>
          <p:nvPr/>
        </p:nvCxnSpPr>
        <p:spPr>
          <a:xfrm>
            <a:off x="1357160" y="6350979"/>
            <a:ext cx="10020527" cy="0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306" name="Google Shape;306;p13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p13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8" name="Google Shape;308;p13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1.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선택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언플러그드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grpSp>
        <p:nvGrpSpPr>
          <p:cNvPr id="309" name="Google Shape;309;p13"/>
          <p:cNvGrpSpPr/>
          <p:nvPr/>
        </p:nvGrpSpPr>
        <p:grpSpPr>
          <a:xfrm>
            <a:off x="3332281" y="1967908"/>
            <a:ext cx="4316988" cy="2322000"/>
            <a:chOff x="3103018" y="1868121"/>
            <a:chExt cx="4316988" cy="2323916"/>
          </a:xfrm>
        </p:grpSpPr>
        <p:pic>
          <p:nvPicPr>
            <p:cNvPr id="310" name="Google Shape;310;p13" descr="텍스트, 벡터그래픽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03018" y="1868121"/>
              <a:ext cx="2323916" cy="2323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35684" y="2428638"/>
              <a:ext cx="1284322" cy="17124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1" name="Google Shape;311;p13" descr="옅은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59398" y="5511845"/>
            <a:ext cx="709976" cy="96241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3"/>
          <p:cNvSpPr/>
          <p:nvPr/>
        </p:nvSpPr>
        <p:spPr>
          <a:xfrm>
            <a:off x="6364947" y="1484873"/>
            <a:ext cx="1036241" cy="966070"/>
          </a:xfrm>
          <a:prstGeom prst="wedgeEllipseCallout">
            <a:avLst>
              <a:gd name="adj1" fmla="val 121"/>
              <a:gd name="adj2" fmla="val 64529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가장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작음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13" name="Google Shape;313;p13" descr="옅은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70995" y="5441130"/>
            <a:ext cx="773977" cy="103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3" descr="그리기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94943" y="5309250"/>
            <a:ext cx="1142771" cy="116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3" descr="테이블, 방, 그리기이(가) 표시된 사진&#10;&#10;자동 생성된 설명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06342" y="5028781"/>
            <a:ext cx="939018" cy="144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3" descr="그리기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67386" y="4896893"/>
            <a:ext cx="1546394" cy="157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3" descr="텍스트, 벡터그래픽, 클립아트이(가) 표시된 사진&#10;&#10;자동 생성된 설명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561028" y="4831342"/>
            <a:ext cx="1222302" cy="1620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5286" y="4763246"/>
            <a:ext cx="1284322" cy="171101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3"/>
          <p:cNvSpPr/>
          <p:nvPr/>
        </p:nvSpPr>
        <p:spPr>
          <a:xfrm>
            <a:off x="296192" y="5498294"/>
            <a:ext cx="1036241" cy="966070"/>
          </a:xfrm>
          <a:prstGeom prst="wedgeEllipseCallout">
            <a:avLst>
              <a:gd name="adj1" fmla="val 60719"/>
              <a:gd name="adj2" fmla="val 3996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하우스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Google Shape;325;p14"/>
          <p:cNvCxnSpPr/>
          <p:nvPr/>
        </p:nvCxnSpPr>
        <p:spPr>
          <a:xfrm>
            <a:off x="5475249" y="3367489"/>
            <a:ext cx="5064239" cy="1010056"/>
          </a:xfrm>
          <a:prstGeom prst="straightConnector1">
            <a:avLst/>
          </a:prstGeom>
          <a:noFill/>
          <a:ln w="38100" cap="flat" cmpd="sng">
            <a:solidFill>
              <a:srgbClr val="3E1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6" name="Google Shape;326;p14"/>
          <p:cNvCxnSpPr/>
          <p:nvPr/>
        </p:nvCxnSpPr>
        <p:spPr>
          <a:xfrm>
            <a:off x="1357160" y="6350979"/>
            <a:ext cx="10020527" cy="0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327" name="Google Shape;327;p14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4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9" name="Google Shape;329;p14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1.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선택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언플러그드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330" name="Google Shape;330;p14" descr="텍스트, 벡터그래픽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2281" y="1967908"/>
            <a:ext cx="2323916" cy="23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4" descr="옅은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9398" y="5511845"/>
            <a:ext cx="709976" cy="96241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4"/>
          <p:cNvSpPr/>
          <p:nvPr/>
        </p:nvSpPr>
        <p:spPr>
          <a:xfrm>
            <a:off x="2620342" y="1794628"/>
            <a:ext cx="1036241" cy="966070"/>
          </a:xfrm>
          <a:prstGeom prst="wedgeEllipseCallout">
            <a:avLst>
              <a:gd name="adj1" fmla="val 50699"/>
              <a:gd name="adj2" fmla="val 42598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가장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작음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33" name="Google Shape;333;p14" descr="옅은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70995" y="5441130"/>
            <a:ext cx="773977" cy="103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4" descr="그리기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94943" y="5309250"/>
            <a:ext cx="1142771" cy="116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4" descr="테이블, 방, 그리기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06342" y="5028781"/>
            <a:ext cx="939018" cy="144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4" descr="그리기이(가) 표시된 사진&#10;&#10;자동 생성된 설명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67386" y="4896893"/>
            <a:ext cx="1546394" cy="157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4" descr="텍스트, 벡터그래픽, 클립아트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61028" y="4831342"/>
            <a:ext cx="1222302" cy="1620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25286" y="4763246"/>
            <a:ext cx="1284322" cy="171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4" descr="텍스트, 벡터그래픽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1005" y="4196867"/>
            <a:ext cx="2323916" cy="23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4"/>
          <p:cNvSpPr/>
          <p:nvPr/>
        </p:nvSpPr>
        <p:spPr>
          <a:xfrm>
            <a:off x="296192" y="5498294"/>
            <a:ext cx="1036241" cy="966070"/>
          </a:xfrm>
          <a:prstGeom prst="wedgeEllipseCallout">
            <a:avLst>
              <a:gd name="adj1" fmla="val 60719"/>
              <a:gd name="adj2" fmla="val 3996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하우스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5"/>
          <p:cNvSpPr/>
          <p:nvPr/>
        </p:nvSpPr>
        <p:spPr>
          <a:xfrm>
            <a:off x="0" y="0"/>
            <a:ext cx="12192000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p15"/>
          <p:cNvSpPr txBox="1"/>
          <p:nvPr/>
        </p:nvSpPr>
        <p:spPr>
          <a:xfrm>
            <a:off x="657727" y="119154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CEC2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4일차. </a:t>
            </a:r>
            <a:r>
              <a:rPr lang="en-US" sz="1500" dirty="0" err="1">
                <a:solidFill>
                  <a:srgbClr val="FCEC2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정렬알고리즘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48" name="Google Shape;34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5806" y="1867352"/>
            <a:ext cx="6766559" cy="487149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5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p15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3" name="Google Shape;353;p15"/>
          <p:cNvSpPr txBox="1"/>
          <p:nvPr/>
        </p:nvSpPr>
        <p:spPr>
          <a:xfrm>
            <a:off x="1015806" y="1100946"/>
            <a:ext cx="8105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1.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선택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내장함수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최소화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354" name="Google Shape;35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06936" y="4967869"/>
            <a:ext cx="3896113" cy="169925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5"/>
          <p:cNvSpPr/>
          <p:nvPr/>
        </p:nvSpPr>
        <p:spPr>
          <a:xfrm>
            <a:off x="2774867" y="5895177"/>
            <a:ext cx="3804063" cy="369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200" dirty="0">
                <a:solidFill>
                  <a:srgbClr val="DD043B"/>
                </a:solidFill>
                <a:latin typeface="Consolas"/>
                <a:ea typeface="Consolas"/>
                <a:cs typeface="Consolas"/>
                <a:sym typeface="Consolas"/>
              </a:rPr>
              <a:t> 160, 145, 180, 100, 170, 150, 80, 70 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6" name="Google Shape;356;p15"/>
          <p:cNvSpPr/>
          <p:nvPr/>
        </p:nvSpPr>
        <p:spPr>
          <a:xfrm>
            <a:off x="2774867" y="5895177"/>
            <a:ext cx="3804063" cy="369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200" dirty="0">
                <a:solidFill>
                  <a:srgbClr val="DD043B"/>
                </a:solidFill>
                <a:latin typeface="Consolas"/>
                <a:ea typeface="Consolas"/>
                <a:cs typeface="Consolas"/>
                <a:sym typeface="Consolas"/>
              </a:rPr>
              <a:t> 160, 145, 180, 100, 170, 150, 80, 70 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6"/>
          <p:cNvSpPr/>
          <p:nvPr/>
        </p:nvSpPr>
        <p:spPr>
          <a:xfrm>
            <a:off x="0" y="0"/>
            <a:ext cx="12192000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16"/>
          <p:cNvSpPr txBox="1"/>
          <p:nvPr/>
        </p:nvSpPr>
        <p:spPr>
          <a:xfrm>
            <a:off x="657727" y="119154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CEC2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4일차. </a:t>
            </a:r>
            <a:r>
              <a:rPr lang="en-US" sz="1500" dirty="0" err="1">
                <a:solidFill>
                  <a:srgbClr val="FCEC2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정렬알고리즘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63" name="Google Shape;36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6455" y="2870191"/>
            <a:ext cx="6600481" cy="3600278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6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p16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6" name="Google Shape;366;p16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1.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선택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내장함수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최소화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367" name="Google Shape;36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06936" y="4967869"/>
            <a:ext cx="3896113" cy="169925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6"/>
          <p:cNvSpPr/>
          <p:nvPr/>
        </p:nvSpPr>
        <p:spPr>
          <a:xfrm>
            <a:off x="1203078" y="1856058"/>
            <a:ext cx="791862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Arial"/>
              <a:buAutoNum type="arabicPeriod"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다음과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같이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딕셔너리가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주어졌을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때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리스트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대신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    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프렌즈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이름을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출력해보세요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. 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370" name="Google Shape;370;p16"/>
          <p:cNvSpPr/>
          <p:nvPr/>
        </p:nvSpPr>
        <p:spPr>
          <a:xfrm>
            <a:off x="3629891" y="2870191"/>
            <a:ext cx="4441420" cy="4154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400" dirty="0">
                <a:solidFill>
                  <a:srgbClr val="DD043B"/>
                </a:solidFill>
                <a:latin typeface="Consolas"/>
                <a:ea typeface="Consolas"/>
                <a:cs typeface="Consolas"/>
                <a:sym typeface="Consolas"/>
              </a:rPr>
              <a:t> 160, 145, 180, 100, 170, 150, 80, 70 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1" name="Google Shape;371;p16"/>
          <p:cNvSpPr/>
          <p:nvPr/>
        </p:nvSpPr>
        <p:spPr>
          <a:xfrm>
            <a:off x="3637811" y="3197984"/>
            <a:ext cx="4441420" cy="30007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{</a:t>
            </a:r>
            <a:r>
              <a:rPr lang="en-US" sz="14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‘</a:t>
            </a:r>
            <a:r>
              <a:rPr lang="en-US" sz="1400" dirty="0" err="1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뮤라</a:t>
            </a:r>
            <a:r>
              <a:rPr lang="en-US" sz="14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400" dirty="0">
                <a:solidFill>
                  <a:srgbClr val="DD043B"/>
                </a:solidFill>
                <a:latin typeface="Consolas"/>
                <a:ea typeface="Consolas"/>
                <a:cs typeface="Consolas"/>
                <a:sym typeface="Consolas"/>
              </a:rPr>
              <a:t> 160,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  ‘</a:t>
            </a:r>
            <a:r>
              <a:rPr lang="en-US" sz="1400" dirty="0" err="1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빙키</a:t>
            </a:r>
            <a:r>
              <a:rPr lang="en-US" sz="14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400" dirty="0">
                <a:solidFill>
                  <a:srgbClr val="DD043B"/>
                </a:solidFill>
                <a:latin typeface="Consolas"/>
                <a:ea typeface="Consolas"/>
                <a:cs typeface="Consolas"/>
                <a:sym typeface="Consolas"/>
              </a:rPr>
              <a:t> 145,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  ‘</a:t>
            </a:r>
            <a:r>
              <a:rPr lang="en-US" sz="1400" dirty="0" err="1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라이캣</a:t>
            </a:r>
            <a:r>
              <a:rPr lang="en-US" sz="14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400" dirty="0">
                <a:solidFill>
                  <a:srgbClr val="DD043B"/>
                </a:solidFill>
                <a:latin typeface="Consolas"/>
                <a:ea typeface="Consolas"/>
                <a:cs typeface="Consolas"/>
                <a:sym typeface="Consolas"/>
              </a:rPr>
              <a:t> 180,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  ‘</a:t>
            </a:r>
            <a:r>
              <a:rPr lang="en-US" sz="1400" dirty="0" err="1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개리</a:t>
            </a:r>
            <a:r>
              <a:rPr lang="en-US" sz="14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400" dirty="0">
                <a:solidFill>
                  <a:srgbClr val="DD043B"/>
                </a:solidFill>
                <a:latin typeface="Consolas"/>
                <a:ea typeface="Consolas"/>
                <a:cs typeface="Consolas"/>
                <a:sym typeface="Consolas"/>
              </a:rPr>
              <a:t> 100,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  ‘</a:t>
            </a:r>
            <a:r>
              <a:rPr lang="en-US" sz="1400" dirty="0" err="1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자바독</a:t>
            </a:r>
            <a:r>
              <a:rPr lang="en-US" sz="14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400" dirty="0">
                <a:solidFill>
                  <a:srgbClr val="DD043B"/>
                </a:solidFill>
                <a:latin typeface="Consolas"/>
                <a:ea typeface="Consolas"/>
                <a:cs typeface="Consolas"/>
                <a:sym typeface="Consolas"/>
              </a:rPr>
              <a:t> 170,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  ‘</a:t>
            </a:r>
            <a:r>
              <a:rPr lang="en-US" sz="1400" dirty="0" err="1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소울곰</a:t>
            </a:r>
            <a:r>
              <a:rPr lang="en-US" sz="14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400" dirty="0">
                <a:solidFill>
                  <a:srgbClr val="DD043B"/>
                </a:solidFill>
                <a:latin typeface="Consolas"/>
                <a:ea typeface="Consolas"/>
                <a:cs typeface="Consolas"/>
                <a:sym typeface="Consolas"/>
              </a:rPr>
              <a:t> 150,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  ‘</a:t>
            </a:r>
            <a:r>
              <a:rPr lang="en-US" sz="1400" dirty="0" err="1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</a:t>
            </a:r>
            <a:r>
              <a:rPr lang="en-US" sz="14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400" dirty="0">
                <a:solidFill>
                  <a:srgbClr val="DD043B"/>
                </a:solidFill>
                <a:latin typeface="Consolas"/>
                <a:ea typeface="Consolas"/>
                <a:cs typeface="Consolas"/>
                <a:sym typeface="Consolas"/>
              </a:rPr>
              <a:t> 80,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  ‘썬’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400" dirty="0">
                <a:solidFill>
                  <a:srgbClr val="DD043B"/>
                </a:solidFill>
                <a:latin typeface="Consolas"/>
                <a:ea typeface="Consolas"/>
                <a:cs typeface="Consolas"/>
                <a:sym typeface="Consolas"/>
              </a:rPr>
              <a:t>70 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7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2.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삽입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언플러그드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377" name="Google Shape;377;p17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p17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9" name="Google Shape;379;p17"/>
          <p:cNvSpPr/>
          <p:nvPr/>
        </p:nvSpPr>
        <p:spPr>
          <a:xfrm>
            <a:off x="1203077" y="1856058"/>
            <a:ext cx="9639093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Arial"/>
              <a:buAutoNum type="arabicPeriod"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프렌즈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카드를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이용하여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삽입</a:t>
            </a:r>
            <a:r>
              <a:rPr lang="en-US" sz="1800" b="1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하세요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.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    1.1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프렌즈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중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가장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앞에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있는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인원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카드를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하우스에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넣으세요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.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    1.2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하우스에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들어갈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때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자신이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적절한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위치에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들어가는지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확인하고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들어가야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합니다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.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    1.3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모든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인원이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하우스에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들어갈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때까지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1.1, 1.2를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반복하세요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. 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    1.4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모든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인원이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것을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확인하세요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.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380" name="Google Shape;38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6936" y="4967869"/>
            <a:ext cx="3896113" cy="1699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6" name="Google Shape;386;p18"/>
          <p:cNvCxnSpPr>
            <a:stCxn id="387" idx="2"/>
          </p:cNvCxnSpPr>
          <p:nvPr/>
        </p:nvCxnSpPr>
        <p:spPr>
          <a:xfrm>
            <a:off x="2114386" y="4296943"/>
            <a:ext cx="0" cy="488700"/>
          </a:xfrm>
          <a:prstGeom prst="straightConnector1">
            <a:avLst/>
          </a:prstGeom>
          <a:noFill/>
          <a:ln w="38100" cap="flat" cmpd="sng">
            <a:solidFill>
              <a:srgbClr val="3E1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8" name="Google Shape;388;p18"/>
          <p:cNvCxnSpPr/>
          <p:nvPr/>
        </p:nvCxnSpPr>
        <p:spPr>
          <a:xfrm>
            <a:off x="1357160" y="6350979"/>
            <a:ext cx="10020527" cy="0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389" name="Google Shape;389;p18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p18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1" name="Google Shape;391;p18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2.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삽입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언플러그드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grpSp>
        <p:nvGrpSpPr>
          <p:cNvPr id="392" name="Google Shape;392;p18"/>
          <p:cNvGrpSpPr/>
          <p:nvPr/>
        </p:nvGrpSpPr>
        <p:grpSpPr>
          <a:xfrm>
            <a:off x="1503235" y="2027283"/>
            <a:ext cx="9174375" cy="2322000"/>
            <a:chOff x="1273972" y="1868121"/>
            <a:chExt cx="9174375" cy="2323916"/>
          </a:xfrm>
        </p:grpSpPr>
        <p:pic>
          <p:nvPicPr>
            <p:cNvPr id="393" name="Google Shape;393;p18" descr="텍스트, 벡터그래픽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03018" y="1868121"/>
              <a:ext cx="2323916" cy="2323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18" descr="텍스트, 벡터그래픽, 클립아트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73972" y="2517698"/>
              <a:ext cx="1222302" cy="1621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18" descr="테이블, 방, 그리기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74218" y="2701499"/>
              <a:ext cx="939018" cy="144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18" descr="그리기이(가) 표시된 사진&#10;&#10;자동 생성된 설명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46595" y="2984831"/>
              <a:ext cx="1142771" cy="116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35684" y="2428638"/>
              <a:ext cx="1284322" cy="17124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18" descr="그리기이(가) 표시된 사진&#10;&#10;자동 생성된 설명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355559" y="2563876"/>
              <a:ext cx="1546394" cy="1578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18" descr="옅은이(가) 표시된 사진&#10;&#10;자동 생성된 설명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674370" y="3124599"/>
              <a:ext cx="773977" cy="1033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18" descr="옅은이(가) 표시된 사진&#10;&#10;자동 생성된 설명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901953" y="3184221"/>
              <a:ext cx="709976" cy="9632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0" name="Google Shape;400;p18"/>
          <p:cNvSpPr/>
          <p:nvPr/>
        </p:nvSpPr>
        <p:spPr>
          <a:xfrm>
            <a:off x="1815286" y="2090550"/>
            <a:ext cx="552291" cy="514892"/>
          </a:xfrm>
          <a:prstGeom prst="wedgeEllipseCallout">
            <a:avLst>
              <a:gd name="adj1" fmla="val 1246"/>
              <a:gd name="adj2" fmla="val 61467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1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01" name="Google Shape;401;p18"/>
          <p:cNvSpPr/>
          <p:nvPr/>
        </p:nvSpPr>
        <p:spPr>
          <a:xfrm>
            <a:off x="296192" y="5498294"/>
            <a:ext cx="1036241" cy="966070"/>
          </a:xfrm>
          <a:prstGeom prst="wedgeEllipseCallout">
            <a:avLst>
              <a:gd name="adj1" fmla="val 60719"/>
              <a:gd name="adj2" fmla="val 3996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하우스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2" name="Google Shape;402;p18"/>
          <p:cNvSpPr/>
          <p:nvPr/>
        </p:nvSpPr>
        <p:spPr>
          <a:xfrm>
            <a:off x="2896844" y="2268218"/>
            <a:ext cx="552291" cy="514892"/>
          </a:xfrm>
          <a:prstGeom prst="wedgeEllipseCallout">
            <a:avLst>
              <a:gd name="adj1" fmla="val 1246"/>
              <a:gd name="adj2" fmla="val 61467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2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03" name="Google Shape;403;p18"/>
          <p:cNvSpPr/>
          <p:nvPr/>
        </p:nvSpPr>
        <p:spPr>
          <a:xfrm>
            <a:off x="4218093" y="1739919"/>
            <a:ext cx="552291" cy="514892"/>
          </a:xfrm>
          <a:prstGeom prst="wedgeEllipseCallout">
            <a:avLst>
              <a:gd name="adj1" fmla="val 1246"/>
              <a:gd name="adj2" fmla="val 61467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3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404" name="Google Shape;404;p18" descr="텍스트, 벡터그래픽, 클립아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3235" y="4843745"/>
            <a:ext cx="1222302" cy="1620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Google Shape;410;p19"/>
          <p:cNvCxnSpPr>
            <a:stCxn id="411" idx="2"/>
            <a:endCxn id="412" idx="0"/>
          </p:cNvCxnSpPr>
          <p:nvPr/>
        </p:nvCxnSpPr>
        <p:spPr>
          <a:xfrm flipH="1">
            <a:off x="2126290" y="4305456"/>
            <a:ext cx="1046700" cy="728100"/>
          </a:xfrm>
          <a:prstGeom prst="straightConnector1">
            <a:avLst/>
          </a:prstGeom>
          <a:noFill/>
          <a:ln w="38100" cap="flat" cmpd="sng">
            <a:solidFill>
              <a:srgbClr val="3E1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13" name="Google Shape;413;p19"/>
          <p:cNvCxnSpPr/>
          <p:nvPr/>
        </p:nvCxnSpPr>
        <p:spPr>
          <a:xfrm>
            <a:off x="1357160" y="6350979"/>
            <a:ext cx="10020527" cy="0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414" name="Google Shape;414;p19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5" name="Google Shape;415;p19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6" name="Google Shape;416;p19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2.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삽입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언플러그드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grpSp>
        <p:nvGrpSpPr>
          <p:cNvPr id="417" name="Google Shape;417;p19"/>
          <p:cNvGrpSpPr/>
          <p:nvPr/>
        </p:nvGrpSpPr>
        <p:grpSpPr>
          <a:xfrm>
            <a:off x="2703481" y="2027283"/>
            <a:ext cx="7974129" cy="2322000"/>
            <a:chOff x="2474218" y="1868121"/>
            <a:chExt cx="7974129" cy="2323916"/>
          </a:xfrm>
        </p:grpSpPr>
        <p:pic>
          <p:nvPicPr>
            <p:cNvPr id="418" name="Google Shape;418;p19" descr="텍스트, 벡터그래픽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03018" y="1868121"/>
              <a:ext cx="2323916" cy="2323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19" descr="테이블, 방, 그리기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74218" y="2701499"/>
              <a:ext cx="939018" cy="144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19" descr="그리기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46595" y="2984831"/>
              <a:ext cx="1142771" cy="116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1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135684" y="2428638"/>
              <a:ext cx="1284322" cy="17124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19" descr="그리기이(가) 표시된 사진&#10;&#10;자동 생성된 설명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355559" y="2563876"/>
              <a:ext cx="1546394" cy="1578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19" descr="옅은이(가) 표시된 사진&#10;&#10;자동 생성된 설명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674370" y="3124599"/>
              <a:ext cx="773977" cy="1033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19" descr="옅은이(가) 표시된 사진&#10;&#10;자동 생성된 설명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901953" y="3184221"/>
              <a:ext cx="709976" cy="9632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4" name="Google Shape;424;p19"/>
          <p:cNvSpPr/>
          <p:nvPr/>
        </p:nvSpPr>
        <p:spPr>
          <a:xfrm>
            <a:off x="2884842" y="2348830"/>
            <a:ext cx="552291" cy="514892"/>
          </a:xfrm>
          <a:prstGeom prst="wedgeEllipseCallout">
            <a:avLst>
              <a:gd name="adj1" fmla="val 1246"/>
              <a:gd name="adj2" fmla="val 61467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1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25" name="Google Shape;425;p19"/>
          <p:cNvSpPr/>
          <p:nvPr/>
        </p:nvSpPr>
        <p:spPr>
          <a:xfrm>
            <a:off x="296192" y="5498294"/>
            <a:ext cx="1036241" cy="966070"/>
          </a:xfrm>
          <a:prstGeom prst="wedgeEllipseCallout">
            <a:avLst>
              <a:gd name="adj1" fmla="val 60719"/>
              <a:gd name="adj2" fmla="val 3996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하우스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6" name="Google Shape;426;p19"/>
          <p:cNvSpPr/>
          <p:nvPr/>
        </p:nvSpPr>
        <p:spPr>
          <a:xfrm>
            <a:off x="4218093" y="1731301"/>
            <a:ext cx="552291" cy="514892"/>
          </a:xfrm>
          <a:prstGeom prst="wedgeEllipseCallout">
            <a:avLst>
              <a:gd name="adj1" fmla="val 1246"/>
              <a:gd name="adj2" fmla="val 61467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2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27" name="Google Shape;427;p19"/>
          <p:cNvSpPr/>
          <p:nvPr/>
        </p:nvSpPr>
        <p:spPr>
          <a:xfrm>
            <a:off x="5654971" y="2655489"/>
            <a:ext cx="552291" cy="514892"/>
          </a:xfrm>
          <a:prstGeom prst="wedgeEllipseCallout">
            <a:avLst>
              <a:gd name="adj1" fmla="val 1246"/>
              <a:gd name="adj2" fmla="val 61467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3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428" name="Google Shape;428;p19" descr="텍스트, 벡터그래픽, 클립아트이(가) 표시된 사진&#10;&#10;자동 생성된 설명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20342" y="4843745"/>
            <a:ext cx="1222302" cy="1620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9" descr="테이블, 방, 그리기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6752" y="5033488"/>
            <a:ext cx="939018" cy="144548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19"/>
          <p:cNvSpPr/>
          <p:nvPr/>
        </p:nvSpPr>
        <p:spPr>
          <a:xfrm>
            <a:off x="754163" y="4402734"/>
            <a:ext cx="1222302" cy="731544"/>
          </a:xfrm>
          <a:prstGeom prst="wedgeEllipseCallout">
            <a:avLst>
              <a:gd name="adj1" fmla="val 41080"/>
              <a:gd name="adj2" fmla="val 54974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껴들기</a:t>
            </a:r>
            <a:r>
              <a:rPr lang="en-US" sz="18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6936" y="4967869"/>
            <a:ext cx="3896113" cy="169925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/>
          <p:nvPr/>
        </p:nvSpPr>
        <p:spPr>
          <a:xfrm>
            <a:off x="1367883" y="2921168"/>
            <a:ext cx="945623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정렬</a:t>
            </a:r>
            <a:r>
              <a:rPr lang="en-US" sz="60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!!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5" name="Google Shape;435;p20"/>
          <p:cNvCxnSpPr/>
          <p:nvPr/>
        </p:nvCxnSpPr>
        <p:spPr>
          <a:xfrm>
            <a:off x="4541739" y="4210633"/>
            <a:ext cx="0" cy="277299"/>
          </a:xfrm>
          <a:prstGeom prst="straightConnector1">
            <a:avLst/>
          </a:prstGeom>
          <a:noFill/>
          <a:ln w="38100" cap="flat" cmpd="sng">
            <a:solidFill>
              <a:srgbClr val="3E1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36" name="Google Shape;436;p20"/>
          <p:cNvCxnSpPr/>
          <p:nvPr/>
        </p:nvCxnSpPr>
        <p:spPr>
          <a:xfrm>
            <a:off x="1357160" y="6350979"/>
            <a:ext cx="10020527" cy="0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437" name="Google Shape;437;p20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20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9" name="Google Shape;439;p20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2.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삽입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언플러그드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grpSp>
        <p:nvGrpSpPr>
          <p:cNvPr id="440" name="Google Shape;440;p20"/>
          <p:cNvGrpSpPr/>
          <p:nvPr/>
        </p:nvGrpSpPr>
        <p:grpSpPr>
          <a:xfrm>
            <a:off x="3332281" y="2027283"/>
            <a:ext cx="7345329" cy="2322000"/>
            <a:chOff x="3103018" y="1868121"/>
            <a:chExt cx="7345329" cy="2323916"/>
          </a:xfrm>
        </p:grpSpPr>
        <p:pic>
          <p:nvPicPr>
            <p:cNvPr id="441" name="Google Shape;441;p20" descr="텍스트, 벡터그래픽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03018" y="1868121"/>
              <a:ext cx="2323916" cy="2323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20" descr="그리기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46595" y="2984831"/>
              <a:ext cx="1142771" cy="116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35684" y="2428638"/>
              <a:ext cx="1284322" cy="17124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20" descr="그리기이(가) 표시된 사진&#10;&#10;자동 생성된 설명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355559" y="2563876"/>
              <a:ext cx="1546394" cy="1578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20" descr="옅은이(가) 표시된 사진&#10;&#10;자동 생성된 설명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674370" y="3124599"/>
              <a:ext cx="773977" cy="1033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20" descr="옅은이(가) 표시된 사진&#10;&#10;자동 생성된 설명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901953" y="3184221"/>
              <a:ext cx="709976" cy="9632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7" name="Google Shape;447;p20"/>
          <p:cNvSpPr/>
          <p:nvPr/>
        </p:nvSpPr>
        <p:spPr>
          <a:xfrm>
            <a:off x="4219319" y="1748659"/>
            <a:ext cx="552291" cy="514892"/>
          </a:xfrm>
          <a:prstGeom prst="wedgeEllipseCallout">
            <a:avLst>
              <a:gd name="adj1" fmla="val 1246"/>
              <a:gd name="adj2" fmla="val 61467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1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48" name="Google Shape;448;p20"/>
          <p:cNvSpPr/>
          <p:nvPr/>
        </p:nvSpPr>
        <p:spPr>
          <a:xfrm>
            <a:off x="296192" y="5498294"/>
            <a:ext cx="1036241" cy="966070"/>
          </a:xfrm>
          <a:prstGeom prst="wedgeEllipseCallout">
            <a:avLst>
              <a:gd name="adj1" fmla="val 60719"/>
              <a:gd name="adj2" fmla="val 3996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하우스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9" name="Google Shape;449;p20"/>
          <p:cNvSpPr/>
          <p:nvPr/>
        </p:nvSpPr>
        <p:spPr>
          <a:xfrm>
            <a:off x="5672627" y="2656926"/>
            <a:ext cx="552291" cy="514892"/>
          </a:xfrm>
          <a:prstGeom prst="wedgeEllipseCallout">
            <a:avLst>
              <a:gd name="adj1" fmla="val 1246"/>
              <a:gd name="adj2" fmla="val 61467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2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50" name="Google Shape;450;p20"/>
          <p:cNvSpPr/>
          <p:nvPr/>
        </p:nvSpPr>
        <p:spPr>
          <a:xfrm>
            <a:off x="6589020" y="2078325"/>
            <a:ext cx="552291" cy="514892"/>
          </a:xfrm>
          <a:prstGeom prst="wedgeEllipseCallout">
            <a:avLst>
              <a:gd name="adj1" fmla="val 1246"/>
              <a:gd name="adj2" fmla="val 61467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3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451" name="Google Shape;451;p20" descr="텍스트, 벡터그래픽, 클립아트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20342" y="4843745"/>
            <a:ext cx="1222302" cy="1620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0" descr="테이블, 방, 그리기이(가) 표시된 사진&#10;&#10;자동 생성된 설명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56752" y="5033488"/>
            <a:ext cx="939018" cy="144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0" descr="텍스트, 벡터그래픽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5215" y="4209730"/>
            <a:ext cx="2323916" cy="23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21"/>
          <p:cNvCxnSpPr>
            <a:endCxn id="460" idx="0"/>
          </p:cNvCxnSpPr>
          <p:nvPr/>
        </p:nvCxnSpPr>
        <p:spPr>
          <a:xfrm flipH="1">
            <a:off x="2306868" y="4190080"/>
            <a:ext cx="3348000" cy="1116600"/>
          </a:xfrm>
          <a:prstGeom prst="straightConnector1">
            <a:avLst/>
          </a:prstGeom>
          <a:noFill/>
          <a:ln w="38100" cap="flat" cmpd="sng">
            <a:solidFill>
              <a:srgbClr val="3E1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61" name="Google Shape;461;p21"/>
          <p:cNvCxnSpPr/>
          <p:nvPr/>
        </p:nvCxnSpPr>
        <p:spPr>
          <a:xfrm>
            <a:off x="1357160" y="6350979"/>
            <a:ext cx="10020527" cy="0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462" name="Google Shape;462;p21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p21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4" name="Google Shape;464;p21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2.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삽입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언플러그드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grpSp>
        <p:nvGrpSpPr>
          <p:cNvPr id="465" name="Google Shape;465;p21"/>
          <p:cNvGrpSpPr/>
          <p:nvPr/>
        </p:nvGrpSpPr>
        <p:grpSpPr>
          <a:xfrm>
            <a:off x="5375858" y="2587338"/>
            <a:ext cx="5301752" cy="1728520"/>
            <a:chOff x="5146595" y="2428638"/>
            <a:chExt cx="5301752" cy="1729946"/>
          </a:xfrm>
        </p:grpSpPr>
        <p:pic>
          <p:nvPicPr>
            <p:cNvPr id="466" name="Google Shape;466;p21" descr="그리기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46595" y="2984831"/>
              <a:ext cx="1142771" cy="116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35684" y="2428638"/>
              <a:ext cx="1284322" cy="17124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21" descr="그리기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355559" y="2563876"/>
              <a:ext cx="1546394" cy="1578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21" descr="옅은이(가) 표시된 사진&#10;&#10;자동 생성된 설명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74370" y="3124599"/>
              <a:ext cx="773977" cy="1033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21" descr="옅은이(가) 표시된 사진&#10;&#10;자동 생성된 설명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901953" y="3184221"/>
              <a:ext cx="709976" cy="9632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1" name="Google Shape;471;p21"/>
          <p:cNvSpPr/>
          <p:nvPr/>
        </p:nvSpPr>
        <p:spPr>
          <a:xfrm>
            <a:off x="5678495" y="2629928"/>
            <a:ext cx="552291" cy="514892"/>
          </a:xfrm>
          <a:prstGeom prst="wedgeEllipseCallout">
            <a:avLst>
              <a:gd name="adj1" fmla="val 1246"/>
              <a:gd name="adj2" fmla="val 61467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1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72" name="Google Shape;472;p21"/>
          <p:cNvSpPr/>
          <p:nvPr/>
        </p:nvSpPr>
        <p:spPr>
          <a:xfrm>
            <a:off x="296192" y="5498294"/>
            <a:ext cx="1036241" cy="966070"/>
          </a:xfrm>
          <a:prstGeom prst="wedgeEllipseCallout">
            <a:avLst>
              <a:gd name="adj1" fmla="val 60719"/>
              <a:gd name="adj2" fmla="val 3996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하우스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3" name="Google Shape;473;p21"/>
          <p:cNvSpPr/>
          <p:nvPr/>
        </p:nvSpPr>
        <p:spPr>
          <a:xfrm>
            <a:off x="6606559" y="2078325"/>
            <a:ext cx="552291" cy="514892"/>
          </a:xfrm>
          <a:prstGeom prst="wedgeEllipseCallout">
            <a:avLst>
              <a:gd name="adj1" fmla="val 1246"/>
              <a:gd name="adj2" fmla="val 61467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2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74" name="Google Shape;474;p21"/>
          <p:cNvSpPr/>
          <p:nvPr/>
        </p:nvSpPr>
        <p:spPr>
          <a:xfrm>
            <a:off x="8047340" y="2262837"/>
            <a:ext cx="552291" cy="514892"/>
          </a:xfrm>
          <a:prstGeom prst="wedgeEllipseCallout">
            <a:avLst>
              <a:gd name="adj1" fmla="val 1246"/>
              <a:gd name="adj2" fmla="val 61467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3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475" name="Google Shape;475;p21" descr="텍스트, 벡터그래픽, 클립아트이(가) 표시된 사진&#10;&#10;자동 생성된 설명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04285" y="4852787"/>
            <a:ext cx="1222302" cy="1620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1" descr="테이블, 방, 그리기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40695" y="5018780"/>
            <a:ext cx="939018" cy="144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1" descr="텍스트, 벡터그래픽이(가) 표시된 사진&#10;&#10;자동 생성된 설명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81441" y="4190157"/>
            <a:ext cx="2323916" cy="23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1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5483" y="5306680"/>
            <a:ext cx="1142771" cy="1165013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1"/>
          <p:cNvSpPr/>
          <p:nvPr/>
        </p:nvSpPr>
        <p:spPr>
          <a:xfrm>
            <a:off x="754163" y="4402734"/>
            <a:ext cx="1222302" cy="731544"/>
          </a:xfrm>
          <a:prstGeom prst="wedgeEllipseCallout">
            <a:avLst>
              <a:gd name="adj1" fmla="val 41080"/>
              <a:gd name="adj2" fmla="val 54974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껴들기</a:t>
            </a:r>
            <a:r>
              <a:rPr lang="en-US" sz="18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4" name="Google Shape;484;p22"/>
          <p:cNvCxnSpPr/>
          <p:nvPr/>
        </p:nvCxnSpPr>
        <p:spPr>
          <a:xfrm flipH="1">
            <a:off x="5836563" y="4298355"/>
            <a:ext cx="761659" cy="419442"/>
          </a:xfrm>
          <a:prstGeom prst="straightConnector1">
            <a:avLst/>
          </a:prstGeom>
          <a:noFill/>
          <a:ln w="38100" cap="flat" cmpd="sng">
            <a:solidFill>
              <a:srgbClr val="3E1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85" name="Google Shape;485;p22"/>
          <p:cNvCxnSpPr/>
          <p:nvPr/>
        </p:nvCxnSpPr>
        <p:spPr>
          <a:xfrm>
            <a:off x="1357160" y="6350979"/>
            <a:ext cx="10020527" cy="0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486" name="Google Shape;486;p2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7" name="Google Shape;487;p2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8" name="Google Shape;488;p22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2.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삽입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언플러그드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grpSp>
        <p:nvGrpSpPr>
          <p:cNvPr id="489" name="Google Shape;489;p22"/>
          <p:cNvGrpSpPr/>
          <p:nvPr/>
        </p:nvGrpSpPr>
        <p:grpSpPr>
          <a:xfrm>
            <a:off x="6364947" y="2587338"/>
            <a:ext cx="4312663" cy="1728520"/>
            <a:chOff x="6135684" y="2428638"/>
            <a:chExt cx="4312663" cy="1729946"/>
          </a:xfrm>
        </p:grpSpPr>
        <p:pic>
          <p:nvPicPr>
            <p:cNvPr id="490" name="Google Shape;490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35684" y="2428638"/>
              <a:ext cx="1284322" cy="17124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22" descr="그리기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55559" y="2563876"/>
              <a:ext cx="1546394" cy="1578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22" descr="옅은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674370" y="3124599"/>
              <a:ext cx="773977" cy="1033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22" descr="옅은이(가) 표시된 사진&#10;&#10;자동 생성된 설명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901953" y="3184221"/>
              <a:ext cx="709976" cy="9632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4" name="Google Shape;494;p22"/>
          <p:cNvSpPr/>
          <p:nvPr/>
        </p:nvSpPr>
        <p:spPr>
          <a:xfrm>
            <a:off x="6600454" y="2042083"/>
            <a:ext cx="552291" cy="514892"/>
          </a:xfrm>
          <a:prstGeom prst="wedgeEllipseCallout">
            <a:avLst>
              <a:gd name="adj1" fmla="val 1246"/>
              <a:gd name="adj2" fmla="val 61467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1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95" name="Google Shape;495;p22"/>
          <p:cNvSpPr/>
          <p:nvPr/>
        </p:nvSpPr>
        <p:spPr>
          <a:xfrm>
            <a:off x="296192" y="5498294"/>
            <a:ext cx="1036241" cy="966070"/>
          </a:xfrm>
          <a:prstGeom prst="wedgeEllipseCallout">
            <a:avLst>
              <a:gd name="adj1" fmla="val 60719"/>
              <a:gd name="adj2" fmla="val 3996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하우스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6" name="Google Shape;496;p22"/>
          <p:cNvSpPr/>
          <p:nvPr/>
        </p:nvSpPr>
        <p:spPr>
          <a:xfrm>
            <a:off x="8081873" y="2196727"/>
            <a:ext cx="552291" cy="514892"/>
          </a:xfrm>
          <a:prstGeom prst="wedgeEllipseCallout">
            <a:avLst>
              <a:gd name="adj1" fmla="val 1246"/>
              <a:gd name="adj2" fmla="val 61467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2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97" name="Google Shape;497;p22"/>
          <p:cNvSpPr/>
          <p:nvPr/>
        </p:nvSpPr>
        <p:spPr>
          <a:xfrm>
            <a:off x="9149564" y="2666229"/>
            <a:ext cx="552291" cy="514892"/>
          </a:xfrm>
          <a:prstGeom prst="wedgeEllipseCallout">
            <a:avLst>
              <a:gd name="adj1" fmla="val 1246"/>
              <a:gd name="adj2" fmla="val 61467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3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498" name="Google Shape;498;p22" descr="텍스트, 벡터그래픽, 클립아트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04285" y="4852787"/>
            <a:ext cx="1222302" cy="1620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2" descr="테이블, 방, 그리기이(가) 표시된 사진&#10;&#10;자동 생성된 설명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40695" y="5018780"/>
            <a:ext cx="939018" cy="144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2" descr="텍스트, 벡터그래픽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78916" y="4190157"/>
            <a:ext cx="2323916" cy="23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2" descr="그리기이(가) 표시된 사진&#10;&#10;자동 생성된 설명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35483" y="5306680"/>
            <a:ext cx="1142771" cy="116501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2"/>
          <p:cNvSpPr/>
          <p:nvPr/>
        </p:nvSpPr>
        <p:spPr>
          <a:xfrm>
            <a:off x="4145286" y="4088205"/>
            <a:ext cx="1222302" cy="731544"/>
          </a:xfrm>
          <a:prstGeom prst="wedgeEllipseCallout">
            <a:avLst>
              <a:gd name="adj1" fmla="val 41080"/>
              <a:gd name="adj2" fmla="val 54974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껴들기</a:t>
            </a:r>
            <a:r>
              <a:rPr lang="en-US" sz="18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504" name="Google Shape;50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0420" y="4767533"/>
            <a:ext cx="1284322" cy="1711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9" name="Google Shape;509;p23"/>
          <p:cNvCxnSpPr/>
          <p:nvPr/>
        </p:nvCxnSpPr>
        <p:spPr>
          <a:xfrm flipH="1">
            <a:off x="4693205" y="4192952"/>
            <a:ext cx="3380147" cy="659244"/>
          </a:xfrm>
          <a:prstGeom prst="straightConnector1">
            <a:avLst/>
          </a:prstGeom>
          <a:noFill/>
          <a:ln w="38100" cap="flat" cmpd="sng">
            <a:solidFill>
              <a:srgbClr val="3E1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10" name="Google Shape;510;p23"/>
          <p:cNvCxnSpPr/>
          <p:nvPr/>
        </p:nvCxnSpPr>
        <p:spPr>
          <a:xfrm>
            <a:off x="1357160" y="6350979"/>
            <a:ext cx="10020527" cy="0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511" name="Google Shape;511;p23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p23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3" name="Google Shape;513;p23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2.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삽입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언플러그드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grpSp>
        <p:nvGrpSpPr>
          <p:cNvPr id="514" name="Google Shape;514;p23"/>
          <p:cNvGrpSpPr/>
          <p:nvPr/>
        </p:nvGrpSpPr>
        <p:grpSpPr>
          <a:xfrm>
            <a:off x="7584822" y="2722464"/>
            <a:ext cx="3092788" cy="1593393"/>
            <a:chOff x="7355559" y="2563876"/>
            <a:chExt cx="3092788" cy="1594708"/>
          </a:xfrm>
        </p:grpSpPr>
        <p:pic>
          <p:nvPicPr>
            <p:cNvPr id="515" name="Google Shape;515;p23" descr="그리기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55559" y="2563876"/>
              <a:ext cx="1546394" cy="1578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p23" descr="옅은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674370" y="3124599"/>
              <a:ext cx="773977" cy="1033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23" descr="옅은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901953" y="3184221"/>
              <a:ext cx="709976" cy="9632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8" name="Google Shape;518;p23"/>
          <p:cNvSpPr/>
          <p:nvPr/>
        </p:nvSpPr>
        <p:spPr>
          <a:xfrm>
            <a:off x="8050541" y="2251970"/>
            <a:ext cx="552291" cy="514892"/>
          </a:xfrm>
          <a:prstGeom prst="wedgeEllipseCallout">
            <a:avLst>
              <a:gd name="adj1" fmla="val 1246"/>
              <a:gd name="adj2" fmla="val 61467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1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519" name="Google Shape;519;p23"/>
          <p:cNvSpPr/>
          <p:nvPr/>
        </p:nvSpPr>
        <p:spPr>
          <a:xfrm>
            <a:off x="296192" y="5498294"/>
            <a:ext cx="1036241" cy="966070"/>
          </a:xfrm>
          <a:prstGeom prst="wedgeEllipseCallout">
            <a:avLst>
              <a:gd name="adj1" fmla="val 60719"/>
              <a:gd name="adj2" fmla="val 3996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하우스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0" name="Google Shape;520;p23"/>
          <p:cNvSpPr/>
          <p:nvPr/>
        </p:nvSpPr>
        <p:spPr>
          <a:xfrm>
            <a:off x="9119263" y="2725355"/>
            <a:ext cx="552291" cy="514892"/>
          </a:xfrm>
          <a:prstGeom prst="wedgeEllipseCallout">
            <a:avLst>
              <a:gd name="adj1" fmla="val 1246"/>
              <a:gd name="adj2" fmla="val 61467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2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521" name="Google Shape;521;p23"/>
          <p:cNvSpPr/>
          <p:nvPr/>
        </p:nvSpPr>
        <p:spPr>
          <a:xfrm>
            <a:off x="10014475" y="2722465"/>
            <a:ext cx="552291" cy="514892"/>
          </a:xfrm>
          <a:prstGeom prst="wedgeEllipseCallout">
            <a:avLst>
              <a:gd name="adj1" fmla="val 1246"/>
              <a:gd name="adj2" fmla="val 61467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3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522" name="Google Shape;522;p23" descr="텍스트, 벡터그래픽, 클립아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09614" y="4855582"/>
            <a:ext cx="1222302" cy="1620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23" descr="테이블, 방, 그리기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40695" y="5018780"/>
            <a:ext cx="939018" cy="144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23" descr="텍스트, 벡터그래픽이(가) 표시된 사진&#10;&#10;자동 생성된 설명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84245" y="4192952"/>
            <a:ext cx="2323916" cy="23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3" descr="그리기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735483" y="5306680"/>
            <a:ext cx="1142771" cy="1165013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23"/>
          <p:cNvSpPr/>
          <p:nvPr/>
        </p:nvSpPr>
        <p:spPr>
          <a:xfrm>
            <a:off x="2793555" y="4287647"/>
            <a:ext cx="1222302" cy="731544"/>
          </a:xfrm>
          <a:prstGeom prst="wedgeEllipseCallout">
            <a:avLst>
              <a:gd name="adj1" fmla="val 41080"/>
              <a:gd name="adj2" fmla="val 54974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껴들기</a:t>
            </a:r>
            <a:r>
              <a:rPr lang="en-US" sz="18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528" name="Google Shape;528;p2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935749" y="4770328"/>
            <a:ext cx="1284322" cy="171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23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8717" y="4889081"/>
            <a:ext cx="1546394" cy="1577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4" name="Google Shape;534;p24"/>
          <p:cNvCxnSpPr/>
          <p:nvPr/>
        </p:nvCxnSpPr>
        <p:spPr>
          <a:xfrm flipH="1">
            <a:off x="2111996" y="4028980"/>
            <a:ext cx="6836618" cy="1387992"/>
          </a:xfrm>
          <a:prstGeom prst="straightConnector1">
            <a:avLst/>
          </a:prstGeom>
          <a:noFill/>
          <a:ln w="38100" cap="flat" cmpd="sng">
            <a:solidFill>
              <a:srgbClr val="3E1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35" name="Google Shape;535;p24"/>
          <p:cNvCxnSpPr/>
          <p:nvPr/>
        </p:nvCxnSpPr>
        <p:spPr>
          <a:xfrm>
            <a:off x="1357160" y="6350979"/>
            <a:ext cx="10020527" cy="0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536" name="Google Shape;536;p24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7" name="Google Shape;537;p24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8" name="Google Shape;538;p24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2.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삽입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언플러그드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grpSp>
        <p:nvGrpSpPr>
          <p:cNvPr id="539" name="Google Shape;539;p24"/>
          <p:cNvGrpSpPr/>
          <p:nvPr/>
        </p:nvGrpSpPr>
        <p:grpSpPr>
          <a:xfrm>
            <a:off x="9131216" y="3282723"/>
            <a:ext cx="1546394" cy="1033132"/>
            <a:chOff x="8901953" y="3124599"/>
            <a:chExt cx="1546394" cy="1033985"/>
          </a:xfrm>
        </p:grpSpPr>
        <p:pic>
          <p:nvPicPr>
            <p:cNvPr id="540" name="Google Shape;540;p24" descr="옅은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674370" y="3124599"/>
              <a:ext cx="773977" cy="1033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24" descr="옅은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901953" y="3184221"/>
              <a:ext cx="709976" cy="9632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2" name="Google Shape;542;p24"/>
          <p:cNvSpPr/>
          <p:nvPr/>
        </p:nvSpPr>
        <p:spPr>
          <a:xfrm>
            <a:off x="9131216" y="2827404"/>
            <a:ext cx="552291" cy="514892"/>
          </a:xfrm>
          <a:prstGeom prst="wedgeEllipseCallout">
            <a:avLst>
              <a:gd name="adj1" fmla="val 1246"/>
              <a:gd name="adj2" fmla="val 61467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1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543" name="Google Shape;543;p24"/>
          <p:cNvSpPr/>
          <p:nvPr/>
        </p:nvSpPr>
        <p:spPr>
          <a:xfrm>
            <a:off x="296192" y="5498294"/>
            <a:ext cx="1036241" cy="966070"/>
          </a:xfrm>
          <a:prstGeom prst="wedgeEllipseCallout">
            <a:avLst>
              <a:gd name="adj1" fmla="val 60719"/>
              <a:gd name="adj2" fmla="val 3996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하우스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4" name="Google Shape;544;p24"/>
          <p:cNvSpPr/>
          <p:nvPr/>
        </p:nvSpPr>
        <p:spPr>
          <a:xfrm>
            <a:off x="10014475" y="2754720"/>
            <a:ext cx="552291" cy="514892"/>
          </a:xfrm>
          <a:prstGeom prst="wedgeEllipseCallout">
            <a:avLst>
              <a:gd name="adj1" fmla="val 1246"/>
              <a:gd name="adj2" fmla="val 61467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2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545" name="Google Shape;545;p24" descr="텍스트, 벡터그래픽, 클립아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8157" y="4851714"/>
            <a:ext cx="1222302" cy="1620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24" descr="테이블, 방, 그리기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69238" y="5014912"/>
            <a:ext cx="939018" cy="144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24" descr="텍스트, 벡터그래픽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12788" y="4189084"/>
            <a:ext cx="2323916" cy="23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4" descr="그리기이(가) 표시된 사진&#10;&#10;자동 생성된 설명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64026" y="5302812"/>
            <a:ext cx="1142771" cy="1165013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24"/>
          <p:cNvSpPr/>
          <p:nvPr/>
        </p:nvSpPr>
        <p:spPr>
          <a:xfrm>
            <a:off x="426774" y="4695228"/>
            <a:ext cx="1222302" cy="731544"/>
          </a:xfrm>
          <a:prstGeom prst="wedgeEllipseCallout">
            <a:avLst>
              <a:gd name="adj1" fmla="val 41080"/>
              <a:gd name="adj2" fmla="val 54974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껴들기</a:t>
            </a:r>
            <a:r>
              <a:rPr lang="en-US" sz="18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551" name="Google Shape;551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64292" y="4766460"/>
            <a:ext cx="1284322" cy="171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24" descr="그리기이(가) 표시된 사진&#10;&#10;자동 생성된 설명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97260" y="4885213"/>
            <a:ext cx="1546394" cy="157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24" descr="옅은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8819" y="5517569"/>
            <a:ext cx="709976" cy="962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8" name="Google Shape;558;p25"/>
          <p:cNvCxnSpPr>
            <a:endCxn id="559" idx="0"/>
          </p:cNvCxnSpPr>
          <p:nvPr/>
        </p:nvCxnSpPr>
        <p:spPr>
          <a:xfrm flipH="1">
            <a:off x="2764455" y="4059968"/>
            <a:ext cx="7139100" cy="1382400"/>
          </a:xfrm>
          <a:prstGeom prst="straightConnector1">
            <a:avLst/>
          </a:prstGeom>
          <a:noFill/>
          <a:ln w="38100" cap="flat" cmpd="sng">
            <a:solidFill>
              <a:srgbClr val="3E1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60" name="Google Shape;560;p25"/>
          <p:cNvCxnSpPr/>
          <p:nvPr/>
        </p:nvCxnSpPr>
        <p:spPr>
          <a:xfrm>
            <a:off x="1357160" y="6350979"/>
            <a:ext cx="10020527" cy="0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561" name="Google Shape;561;p25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2" name="Google Shape;562;p25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63" name="Google Shape;563;p25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2.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삽입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언플러그드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564" name="Google Shape;564;p25" descr="옅은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3633" y="3282723"/>
            <a:ext cx="773977" cy="103313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25"/>
          <p:cNvSpPr/>
          <p:nvPr/>
        </p:nvSpPr>
        <p:spPr>
          <a:xfrm>
            <a:off x="10014475" y="2766862"/>
            <a:ext cx="552291" cy="514892"/>
          </a:xfrm>
          <a:prstGeom prst="wedgeEllipseCallout">
            <a:avLst>
              <a:gd name="adj1" fmla="val 1246"/>
              <a:gd name="adj2" fmla="val 61467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1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566" name="Google Shape;566;p25"/>
          <p:cNvSpPr/>
          <p:nvPr/>
        </p:nvSpPr>
        <p:spPr>
          <a:xfrm>
            <a:off x="296192" y="5498294"/>
            <a:ext cx="1036241" cy="966070"/>
          </a:xfrm>
          <a:prstGeom prst="wedgeEllipseCallout">
            <a:avLst>
              <a:gd name="adj1" fmla="val 60719"/>
              <a:gd name="adj2" fmla="val 3996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하우스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67" name="Google Shape;567;p25" descr="텍스트, 벡터그래픽, 클립아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2060" y="4848253"/>
            <a:ext cx="1222302" cy="1620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25" descr="테이블, 방, 그리기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3141" y="5011451"/>
            <a:ext cx="939018" cy="144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25" descr="텍스트, 벡터그래픽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16691" y="4185623"/>
            <a:ext cx="2323916" cy="23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25" descr="그리기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67929" y="5299351"/>
            <a:ext cx="1142771" cy="1165013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25"/>
          <p:cNvSpPr/>
          <p:nvPr/>
        </p:nvSpPr>
        <p:spPr>
          <a:xfrm>
            <a:off x="1338320" y="4681988"/>
            <a:ext cx="1222302" cy="731544"/>
          </a:xfrm>
          <a:prstGeom prst="wedgeEllipseCallout">
            <a:avLst>
              <a:gd name="adj1" fmla="val 41080"/>
              <a:gd name="adj2" fmla="val 54974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껴들기</a:t>
            </a:r>
            <a:r>
              <a:rPr lang="en-US" sz="18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573" name="Google Shape;573;p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68195" y="4762999"/>
            <a:ext cx="1284322" cy="171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25" descr="그리기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01163" y="4881752"/>
            <a:ext cx="1546394" cy="157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25" descr="옅은이(가) 표시된 사진&#10;&#10;자동 생성된 설명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88819" y="5517569"/>
            <a:ext cx="709976" cy="962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5" descr="옅은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7466" y="5442368"/>
            <a:ext cx="773977" cy="10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6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1" name="Google Shape;581;p26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82" name="Google Shape;582;p26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2.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삽입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내장함수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최소화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584" name="Google Shape;58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6285" y="1794933"/>
            <a:ext cx="5558227" cy="470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06936" y="4967869"/>
            <a:ext cx="3896113" cy="169925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26"/>
          <p:cNvSpPr/>
          <p:nvPr/>
        </p:nvSpPr>
        <p:spPr>
          <a:xfrm>
            <a:off x="3060449" y="5907052"/>
            <a:ext cx="3804063" cy="369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200" dirty="0">
                <a:solidFill>
                  <a:srgbClr val="DD043B"/>
                </a:solidFill>
                <a:latin typeface="Consolas"/>
                <a:ea typeface="Consolas"/>
                <a:cs typeface="Consolas"/>
                <a:sym typeface="Consolas"/>
              </a:rPr>
              <a:t> 160, 145, 180, 100, 170, 150, 80, 70 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7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2" name="Google Shape;592;p27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93" name="Google Shape;593;p27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2.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삽입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내장함수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최소화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595" name="Google Shape;59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6936" y="4967869"/>
            <a:ext cx="3896113" cy="169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9577" y="1818576"/>
            <a:ext cx="6450677" cy="4741071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27"/>
          <p:cNvSpPr/>
          <p:nvPr/>
        </p:nvSpPr>
        <p:spPr>
          <a:xfrm>
            <a:off x="3444459" y="1815456"/>
            <a:ext cx="4274502" cy="369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200" dirty="0">
                <a:solidFill>
                  <a:srgbClr val="DD043B"/>
                </a:solidFill>
                <a:latin typeface="Consolas"/>
                <a:ea typeface="Consolas"/>
                <a:cs typeface="Consolas"/>
                <a:sym typeface="Consolas"/>
              </a:rPr>
              <a:t> 160, 145, 180, 100, 170, 150, 80, 70 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98" name="Google Shape;598;p27"/>
          <p:cNvSpPr/>
          <p:nvPr/>
        </p:nvSpPr>
        <p:spPr>
          <a:xfrm>
            <a:off x="3408834" y="2098915"/>
            <a:ext cx="4441420" cy="28622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{</a:t>
            </a:r>
            <a:r>
              <a:rPr lang="en-US" sz="12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‘</a:t>
            </a:r>
            <a:r>
              <a:rPr lang="en-US" sz="1200" dirty="0" err="1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뮤라</a:t>
            </a:r>
            <a:r>
              <a:rPr lang="en-US" sz="12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200" dirty="0">
                <a:solidFill>
                  <a:srgbClr val="DD043B"/>
                </a:solidFill>
                <a:latin typeface="Consolas"/>
                <a:ea typeface="Consolas"/>
                <a:cs typeface="Consolas"/>
                <a:sym typeface="Consolas"/>
              </a:rPr>
              <a:t> 160,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en-US" sz="1200" dirty="0" err="1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빙키</a:t>
            </a:r>
            <a:r>
              <a:rPr lang="en-US" sz="12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200" dirty="0">
                <a:solidFill>
                  <a:srgbClr val="DD043B"/>
                </a:solidFill>
                <a:latin typeface="Consolas"/>
                <a:ea typeface="Consolas"/>
                <a:cs typeface="Consolas"/>
                <a:sym typeface="Consolas"/>
              </a:rPr>
              <a:t> 145,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en-US" sz="1200" dirty="0" err="1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라이캣</a:t>
            </a:r>
            <a:r>
              <a:rPr lang="en-US" sz="12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200" dirty="0">
                <a:solidFill>
                  <a:srgbClr val="DD043B"/>
                </a:solidFill>
                <a:latin typeface="Consolas"/>
                <a:ea typeface="Consolas"/>
                <a:cs typeface="Consolas"/>
                <a:sym typeface="Consolas"/>
              </a:rPr>
              <a:t> 180,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en-US" sz="1200" dirty="0" err="1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개리</a:t>
            </a:r>
            <a:r>
              <a:rPr lang="en-US" sz="12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200" dirty="0">
                <a:solidFill>
                  <a:srgbClr val="DD043B"/>
                </a:solidFill>
                <a:latin typeface="Consolas"/>
                <a:ea typeface="Consolas"/>
                <a:cs typeface="Consolas"/>
                <a:sym typeface="Consolas"/>
              </a:rPr>
              <a:t> 100,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en-US" sz="1200" dirty="0" err="1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자바독</a:t>
            </a:r>
            <a:r>
              <a:rPr lang="en-US" sz="12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200" dirty="0">
                <a:solidFill>
                  <a:srgbClr val="DD043B"/>
                </a:solidFill>
                <a:latin typeface="Consolas"/>
                <a:ea typeface="Consolas"/>
                <a:cs typeface="Consolas"/>
                <a:sym typeface="Consolas"/>
              </a:rPr>
              <a:t> 170,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en-US" sz="1200" dirty="0" err="1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소울곰</a:t>
            </a:r>
            <a:r>
              <a:rPr lang="en-US" sz="12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200" dirty="0">
                <a:solidFill>
                  <a:srgbClr val="DD043B"/>
                </a:solidFill>
                <a:latin typeface="Consolas"/>
                <a:ea typeface="Consolas"/>
                <a:cs typeface="Consolas"/>
                <a:sym typeface="Consolas"/>
              </a:rPr>
              <a:t> 150,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en-US" sz="1200" dirty="0" err="1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</a:t>
            </a:r>
            <a:r>
              <a:rPr lang="en-US" sz="12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200" dirty="0">
                <a:solidFill>
                  <a:srgbClr val="DD043B"/>
                </a:solidFill>
                <a:latin typeface="Consolas"/>
                <a:ea typeface="Consolas"/>
                <a:cs typeface="Consolas"/>
                <a:sym typeface="Consolas"/>
              </a:rPr>
              <a:t> 80,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D043B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‘썬’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200" dirty="0">
                <a:solidFill>
                  <a:srgbClr val="DD043B"/>
                </a:solidFill>
                <a:latin typeface="Consolas"/>
                <a:ea typeface="Consolas"/>
                <a:cs typeface="Consolas"/>
                <a:sym typeface="Consolas"/>
              </a:rPr>
              <a:t>70 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8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3.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병합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언플러그드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04" name="Google Shape;604;p28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5" name="Google Shape;605;p28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6" name="Google Shape;606;p28"/>
          <p:cNvSpPr/>
          <p:nvPr/>
        </p:nvSpPr>
        <p:spPr>
          <a:xfrm>
            <a:off x="1203077" y="1856058"/>
            <a:ext cx="9639093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Arial"/>
              <a:buAutoNum type="arabicPeriod"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프렌즈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카드를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이용하여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병합</a:t>
            </a:r>
            <a:r>
              <a:rPr lang="en-US" sz="1800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1800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하세요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.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    1.1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프렌즈를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두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그룹으로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나누세요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.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    1.2 두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그룹중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키가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가장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작은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프렌즈를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하우스에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넣습니다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.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    1.3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모든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인원이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것을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확인하세요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.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07" name="Google Shape;60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6936" y="4967869"/>
            <a:ext cx="3896113" cy="1699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9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4" name="Google Shape;614;p29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5" name="Google Shape;615;p29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3.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병합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언플러그드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616" name="Google Shape;616;p29" descr="텍스트, 벡터그래픽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8359" y="1786882"/>
            <a:ext cx="1642337" cy="1640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9" descr="텍스트, 벡터그래픽, 클립아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7503" y="2037628"/>
            <a:ext cx="1063859" cy="141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9" descr="테이블, 방, 그리기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60888" y="2119872"/>
            <a:ext cx="817296" cy="125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9" descr="그리기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60288" y="2413868"/>
            <a:ext cx="994638" cy="101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39503" y="2088363"/>
            <a:ext cx="1117840" cy="148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29" descr="그리기이(가) 표시된 사진&#10;&#10;자동 생성된 설명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55406" y="2204686"/>
            <a:ext cx="1345940" cy="137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29" descr="옅은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75221" y="2584533"/>
            <a:ext cx="673649" cy="899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29" descr="옅은이(가) 표시된 사진&#10;&#10;자동 생성된 설명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57277" y="2616934"/>
            <a:ext cx="617944" cy="83766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25" name="Google Shape;625;p29"/>
          <p:cNvGraphicFramePr/>
          <p:nvPr/>
        </p:nvGraphicFramePr>
        <p:xfrm>
          <a:off x="3178738" y="2941957"/>
          <a:ext cx="5943000" cy="600075"/>
        </p:xfrm>
        <a:graphic>
          <a:graphicData uri="http://schemas.openxmlformats.org/drawingml/2006/table">
            <a:tbl>
              <a:tblPr firstRow="1" bandRow="1">
                <a:noFill/>
                <a:tableStyleId>{B977AFB0-AD51-4918-B03C-9C5CF14C6742}</a:tableStyleId>
              </a:tblPr>
              <a:tblGrid>
                <a:gridCol w="74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2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2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2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160</a:t>
                      </a:r>
                      <a:endParaRPr sz="18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145</a:t>
                      </a:r>
                      <a:endParaRPr sz="18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180</a:t>
                      </a:r>
                      <a:endParaRPr sz="18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100</a:t>
                      </a:r>
                      <a:endParaRPr sz="18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170</a:t>
                      </a:r>
                      <a:endParaRPr sz="18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150</a:t>
                      </a:r>
                      <a:endParaRPr sz="18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80</a:t>
                      </a:r>
                      <a:endParaRPr sz="18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70</a:t>
                      </a:r>
                      <a:endParaRPr sz="18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26" name="Google Shape;626;p29"/>
          <p:cNvGraphicFramePr/>
          <p:nvPr/>
        </p:nvGraphicFramePr>
        <p:xfrm>
          <a:off x="2430438" y="4056650"/>
          <a:ext cx="2971500" cy="600075"/>
        </p:xfrm>
        <a:graphic>
          <a:graphicData uri="http://schemas.openxmlformats.org/drawingml/2006/table">
            <a:tbl>
              <a:tblPr firstRow="1" bandRow="1">
                <a:noFill/>
                <a:tableStyleId>{B977AFB0-AD51-4918-B03C-9C5CF14C6742}</a:tableStyleId>
              </a:tblPr>
              <a:tblGrid>
                <a:gridCol w="74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100</a:t>
                      </a:r>
                      <a:endParaRPr sz="18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145</a:t>
                      </a:r>
                      <a:endParaRPr sz="18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160</a:t>
                      </a:r>
                      <a:endParaRPr sz="18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180</a:t>
                      </a:r>
                      <a:endParaRPr sz="18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27" name="Google Shape;627;p29"/>
          <p:cNvGraphicFramePr/>
          <p:nvPr/>
        </p:nvGraphicFramePr>
        <p:xfrm>
          <a:off x="6907626" y="4056649"/>
          <a:ext cx="2971500" cy="600075"/>
        </p:xfrm>
        <a:graphic>
          <a:graphicData uri="http://schemas.openxmlformats.org/drawingml/2006/table">
            <a:tbl>
              <a:tblPr firstRow="1" bandRow="1">
                <a:noFill/>
                <a:tableStyleId>{B977AFB0-AD51-4918-B03C-9C5CF14C6742}</a:tableStyleId>
              </a:tblPr>
              <a:tblGrid>
                <a:gridCol w="74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70</a:t>
                      </a:r>
                      <a:endParaRPr sz="18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80</a:t>
                      </a:r>
                      <a:endParaRPr sz="18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150</a:t>
                      </a:r>
                      <a:endParaRPr sz="18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170</a:t>
                      </a:r>
                      <a:endParaRPr sz="18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28" name="Google Shape;628;p29"/>
          <p:cNvGraphicFramePr/>
          <p:nvPr/>
        </p:nvGraphicFramePr>
        <p:xfrm>
          <a:off x="3178738" y="5352584"/>
          <a:ext cx="5943000" cy="600075"/>
        </p:xfrm>
        <a:graphic>
          <a:graphicData uri="http://schemas.openxmlformats.org/drawingml/2006/table">
            <a:tbl>
              <a:tblPr firstRow="1" bandRow="1">
                <a:noFill/>
                <a:tableStyleId>{B977AFB0-AD51-4918-B03C-9C5CF14C6742}</a:tableStyleId>
              </a:tblPr>
              <a:tblGrid>
                <a:gridCol w="74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2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2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2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2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70</a:t>
                      </a:r>
                      <a:endParaRPr sz="18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80</a:t>
                      </a:r>
                      <a:endParaRPr sz="18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100</a:t>
                      </a:r>
                      <a:endParaRPr sz="18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145</a:t>
                      </a:r>
                      <a:endParaRPr sz="18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150</a:t>
                      </a:r>
                      <a:endParaRPr sz="18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160</a:t>
                      </a:r>
                      <a:endParaRPr sz="18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170</a:t>
                      </a:r>
                      <a:endParaRPr sz="18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Arial"/>
                          <a:sym typeface="Arial"/>
                        </a:rPr>
                        <a:t>180</a:t>
                      </a:r>
                      <a:endParaRPr sz="1800" u="none" strike="noStrike" cap="none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29" name="Google Shape;629;p29"/>
          <p:cNvCxnSpPr/>
          <p:nvPr/>
        </p:nvCxnSpPr>
        <p:spPr>
          <a:xfrm>
            <a:off x="3916178" y="4656724"/>
            <a:ext cx="1283765" cy="695860"/>
          </a:xfrm>
          <a:prstGeom prst="straightConnector1">
            <a:avLst/>
          </a:prstGeom>
          <a:noFill/>
          <a:ln w="38100" cap="flat" cmpd="sng">
            <a:solidFill>
              <a:srgbClr val="3E1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30" name="Google Shape;630;p29"/>
          <p:cNvCxnSpPr/>
          <p:nvPr/>
        </p:nvCxnSpPr>
        <p:spPr>
          <a:xfrm flipH="1">
            <a:off x="7353863" y="4657276"/>
            <a:ext cx="1021358" cy="695307"/>
          </a:xfrm>
          <a:prstGeom prst="straightConnector1">
            <a:avLst/>
          </a:prstGeom>
          <a:noFill/>
          <a:ln w="38100" cap="flat" cmpd="sng">
            <a:solidFill>
              <a:srgbClr val="3E1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31" name="Google Shape;631;p29"/>
          <p:cNvCxnSpPr/>
          <p:nvPr/>
        </p:nvCxnSpPr>
        <p:spPr>
          <a:xfrm>
            <a:off x="4280024" y="3535399"/>
            <a:ext cx="0" cy="531410"/>
          </a:xfrm>
          <a:prstGeom prst="straightConnector1">
            <a:avLst/>
          </a:prstGeom>
          <a:noFill/>
          <a:ln w="38100" cap="flat" cmpd="sng">
            <a:solidFill>
              <a:srgbClr val="3E1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32" name="Google Shape;632;p29"/>
          <p:cNvCxnSpPr/>
          <p:nvPr/>
        </p:nvCxnSpPr>
        <p:spPr>
          <a:xfrm>
            <a:off x="8120504" y="3535399"/>
            <a:ext cx="0" cy="531410"/>
          </a:xfrm>
          <a:prstGeom prst="straightConnector1">
            <a:avLst/>
          </a:prstGeom>
          <a:noFill/>
          <a:ln w="38100" cap="flat" cmpd="sng">
            <a:solidFill>
              <a:srgbClr val="3E1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33" name="Google Shape;633;p29"/>
          <p:cNvCxnSpPr/>
          <p:nvPr/>
        </p:nvCxnSpPr>
        <p:spPr>
          <a:xfrm>
            <a:off x="6152955" y="2929706"/>
            <a:ext cx="0" cy="600075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/>
          <p:nvPr/>
        </p:nvSpPr>
        <p:spPr>
          <a:xfrm>
            <a:off x="1216524" y="1881933"/>
            <a:ext cx="353389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Arial"/>
              <a:buAutoNum type="arabicPeriod"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선택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Arial"/>
              <a:buAutoNum type="arabicPeriod"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삽입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Arial"/>
              <a:buAutoNum type="arabicPeriod"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병합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Arial"/>
              <a:buAutoNum type="arabicPeriod"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퀵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6936" y="4967869"/>
            <a:ext cx="3896113" cy="169925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1015806" y="1105519"/>
            <a:ext cx="2054891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0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9" name="Google Shape;639;p30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0" name="Google Shape;640;p30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3.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병합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언플러그드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cxnSp>
        <p:nvCxnSpPr>
          <p:cNvPr id="642" name="Google Shape;642;p30"/>
          <p:cNvCxnSpPr/>
          <p:nvPr/>
        </p:nvCxnSpPr>
        <p:spPr>
          <a:xfrm>
            <a:off x="4565031" y="3240925"/>
            <a:ext cx="1" cy="312408"/>
          </a:xfrm>
          <a:prstGeom prst="straightConnector1">
            <a:avLst/>
          </a:prstGeom>
          <a:noFill/>
          <a:ln w="38100" cap="flat" cmpd="sng">
            <a:solidFill>
              <a:srgbClr val="3E1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43" name="Google Shape;643;p30"/>
          <p:cNvCxnSpPr/>
          <p:nvPr/>
        </p:nvCxnSpPr>
        <p:spPr>
          <a:xfrm>
            <a:off x="7744883" y="3240926"/>
            <a:ext cx="1" cy="312408"/>
          </a:xfrm>
          <a:prstGeom prst="straightConnector1">
            <a:avLst/>
          </a:prstGeom>
          <a:noFill/>
          <a:ln w="38100" cap="flat" cmpd="sng">
            <a:solidFill>
              <a:srgbClr val="3E1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644" name="Google Shape;644;p30"/>
          <p:cNvGrpSpPr/>
          <p:nvPr/>
        </p:nvGrpSpPr>
        <p:grpSpPr>
          <a:xfrm>
            <a:off x="3240988" y="1710301"/>
            <a:ext cx="5544844" cy="1551011"/>
            <a:chOff x="3014921" y="1865354"/>
            <a:chExt cx="5950305" cy="1664427"/>
          </a:xfrm>
        </p:grpSpPr>
        <p:pic>
          <p:nvPicPr>
            <p:cNvPr id="645" name="Google Shape;645;p30" descr="텍스트, 벡터그래픽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04682" y="1865354"/>
              <a:ext cx="1642337" cy="16409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30" descr="텍스트, 벡터그래픽, 클립아트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14921" y="2095793"/>
              <a:ext cx="1063859" cy="1410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30" descr="테이블, 방, 그리기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36553" y="2248842"/>
              <a:ext cx="817296" cy="1258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" name="Google Shape;648;p30" descr="그리기이(가) 표시된 사진&#10;&#10;자동 생성된 설명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252331" y="2484486"/>
              <a:ext cx="994638" cy="1013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3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039503" y="2017113"/>
              <a:ext cx="1117840" cy="1489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30" descr="그리기이(가) 표시된 사진&#10;&#10;자동 생성된 설명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555406" y="2133436"/>
              <a:ext cx="1345940" cy="1372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" name="Google Shape;651;p30" descr="옅은이(가) 표시된 사진&#10;&#10;자동 생성된 설명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291577" y="2594944"/>
              <a:ext cx="673649" cy="899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" name="Google Shape;652;p30" descr="옅은이(가) 표시된 사진&#10;&#10;자동 생성된 설명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744883" y="2660820"/>
              <a:ext cx="617944" cy="8376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53" name="Google Shape;653;p30"/>
            <p:cNvCxnSpPr/>
            <p:nvPr/>
          </p:nvCxnSpPr>
          <p:spPr>
            <a:xfrm>
              <a:off x="6141080" y="1928750"/>
              <a:ext cx="0" cy="1601031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54" name="Google Shape;654;p30"/>
          <p:cNvGrpSpPr/>
          <p:nvPr/>
        </p:nvGrpSpPr>
        <p:grpSpPr>
          <a:xfrm>
            <a:off x="2681940" y="3417858"/>
            <a:ext cx="3410989" cy="1541973"/>
            <a:chOff x="2275806" y="3590363"/>
            <a:chExt cx="3660414" cy="1654728"/>
          </a:xfrm>
        </p:grpSpPr>
        <p:pic>
          <p:nvPicPr>
            <p:cNvPr id="655" name="Google Shape;655;p30" descr="그리기이(가) 표시된 사진&#10;&#10;자동 생성된 설명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275806" y="4219219"/>
              <a:ext cx="994638" cy="1013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p30" descr="테이블, 방, 그리기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1460" y="3986982"/>
              <a:ext cx="817296" cy="1258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" name="Google Shape;657;p30" descr="텍스트, 벡터그래픽, 클립아트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61954" y="3813684"/>
              <a:ext cx="1063859" cy="1410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8" name="Google Shape;658;p30" descr="텍스트, 벡터그래픽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93883" y="3590363"/>
              <a:ext cx="1642337" cy="16409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9" name="Google Shape;659;p30"/>
          <p:cNvGrpSpPr/>
          <p:nvPr/>
        </p:nvGrpSpPr>
        <p:grpSpPr>
          <a:xfrm>
            <a:off x="6470400" y="3473677"/>
            <a:ext cx="2773538" cy="1409743"/>
            <a:chOff x="8058309" y="3264369"/>
            <a:chExt cx="2976350" cy="1512829"/>
          </a:xfrm>
        </p:grpSpPr>
        <p:pic>
          <p:nvPicPr>
            <p:cNvPr id="660" name="Google Shape;660;p30" descr="옅은이(가) 표시된 사진&#10;&#10;자동 생성된 설명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058309" y="3939535"/>
              <a:ext cx="617944" cy="837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" name="Google Shape;661;p30" descr="옅은이(가) 표시된 사진&#10;&#10;자동 생성된 설명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455849" y="3871701"/>
              <a:ext cx="673649" cy="899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" name="Google Shape;662;p30" descr="그리기이(가) 표시된 사진&#10;&#10;자동 생성된 설명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840551" y="3388160"/>
              <a:ext cx="1345940" cy="1372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3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916819" y="3264369"/>
              <a:ext cx="1117840" cy="14892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4" name="Google Shape;664;p30"/>
          <p:cNvGrpSpPr/>
          <p:nvPr/>
        </p:nvGrpSpPr>
        <p:grpSpPr>
          <a:xfrm>
            <a:off x="3307467" y="5163435"/>
            <a:ext cx="5936471" cy="1667282"/>
            <a:chOff x="1374313" y="5247165"/>
            <a:chExt cx="6370568" cy="1789750"/>
          </a:xfrm>
        </p:grpSpPr>
        <p:pic>
          <p:nvPicPr>
            <p:cNvPr id="665" name="Google Shape;665;p30" descr="그리기이(가) 표시된 사진&#10;&#10;자동 생성된 설명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412073" y="6004205"/>
              <a:ext cx="994638" cy="1013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6" name="Google Shape;666;p30" descr="테이블, 방, 그리기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257727" y="5759222"/>
              <a:ext cx="817296" cy="1258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7" name="Google Shape;667;p30" descr="텍스트, 벡터그래픽, 클립아트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94424" y="5602727"/>
              <a:ext cx="1063859" cy="1410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30" descr="텍스트, 벡터그래픽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53654" y="5247165"/>
              <a:ext cx="1791227" cy="1789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30" descr="옅은이(가) 표시된 사진&#10;&#10;자동 생성된 설명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374313" y="6185953"/>
              <a:ext cx="617944" cy="837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30" descr="옅은이(가) 표시된 사진&#10;&#10;자동 생성된 설명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771853" y="6130865"/>
              <a:ext cx="673649" cy="899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30" descr="그리기이(가) 표시된 사진&#10;&#10;자동 생성된 설명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730376" y="5646789"/>
              <a:ext cx="1345940" cy="1372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" name="Google Shape;672;p3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447592" y="5524047"/>
              <a:ext cx="1117840" cy="14892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73" name="Google Shape;673;p30"/>
          <p:cNvCxnSpPr/>
          <p:nvPr/>
        </p:nvCxnSpPr>
        <p:spPr>
          <a:xfrm>
            <a:off x="4675346" y="4948687"/>
            <a:ext cx="890398" cy="396135"/>
          </a:xfrm>
          <a:prstGeom prst="straightConnector1">
            <a:avLst/>
          </a:prstGeom>
          <a:noFill/>
          <a:ln w="38100" cap="flat" cmpd="sng">
            <a:solidFill>
              <a:srgbClr val="3E1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74" name="Google Shape;674;p30"/>
          <p:cNvCxnSpPr/>
          <p:nvPr/>
        </p:nvCxnSpPr>
        <p:spPr>
          <a:xfrm flipH="1">
            <a:off x="6564317" y="4918240"/>
            <a:ext cx="1059705" cy="431881"/>
          </a:xfrm>
          <a:prstGeom prst="straightConnector1">
            <a:avLst/>
          </a:prstGeom>
          <a:noFill/>
          <a:ln w="38100" cap="flat" cmpd="sng">
            <a:solidFill>
              <a:srgbClr val="3E1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75" name="Google Shape;675;p30"/>
          <p:cNvCxnSpPr/>
          <p:nvPr/>
        </p:nvCxnSpPr>
        <p:spPr>
          <a:xfrm>
            <a:off x="1954792" y="6726058"/>
            <a:ext cx="8596016" cy="0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676" name="Google Shape;676;p30"/>
          <p:cNvSpPr/>
          <p:nvPr/>
        </p:nvSpPr>
        <p:spPr>
          <a:xfrm>
            <a:off x="757471" y="5852258"/>
            <a:ext cx="1036241" cy="966070"/>
          </a:xfrm>
          <a:prstGeom prst="wedgeEllipseCallout">
            <a:avLst>
              <a:gd name="adj1" fmla="val 60719"/>
              <a:gd name="adj2" fmla="val 3996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하우스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1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2" name="Google Shape;682;p31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83" name="Google Shape;683;p31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3.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병합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내장함수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최소화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685" name="Google Shape;68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6936" y="4967869"/>
            <a:ext cx="3896113" cy="169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6455" y="1879108"/>
            <a:ext cx="4600355" cy="468725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31"/>
          <p:cNvSpPr/>
          <p:nvPr/>
        </p:nvSpPr>
        <p:spPr>
          <a:xfrm>
            <a:off x="2976748" y="6064653"/>
            <a:ext cx="3119252" cy="3346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050" dirty="0">
                <a:solidFill>
                  <a:srgbClr val="DD043B"/>
                </a:solidFill>
                <a:latin typeface="Consolas"/>
                <a:ea typeface="Consolas"/>
                <a:cs typeface="Consolas"/>
                <a:sym typeface="Consolas"/>
              </a:rPr>
              <a:t> 160, 145, 180, 100, 170, 150, 80, 70 </a:t>
            </a:r>
            <a:r>
              <a:rPr lang="en-US" sz="105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2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4. 퀵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언플러그드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693" name="Google Shape;693;p3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4" name="Google Shape;694;p3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95" name="Google Shape;695;p32"/>
          <p:cNvSpPr/>
          <p:nvPr/>
        </p:nvSpPr>
        <p:spPr>
          <a:xfrm>
            <a:off x="1203076" y="1856058"/>
            <a:ext cx="10268487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Arial"/>
              <a:buAutoNum type="arabicPeriod"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프렌즈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카드를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이용하여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퀵 </a:t>
            </a:r>
            <a:r>
              <a:rPr lang="en-US" sz="1800" dirty="0" err="1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하세요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.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    1.1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가장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앞에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서있는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프렌즈를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기준으로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삼으세요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.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    1.2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기준을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중심으로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왼쪽은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키가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작은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,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오른쪽은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키가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큰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프렌즈로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정렬하세요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.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    1.3 1.2 를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반복하다가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발견된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위치가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서로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교차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될때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기준과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작은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프렌즈의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위치를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바꾸세요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.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    1.4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기준을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중심으로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두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그룹으로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나누고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각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그룹에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1.1 1.2 1.3을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반복하세요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. 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    1.5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모든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인원이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것을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확인하세요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.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96" name="Google Shape;69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6936" y="4967869"/>
            <a:ext cx="3896113" cy="1699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3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3" name="Google Shape;703;p33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04" name="Google Shape;704;p33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4. 퀵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언플러그드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705" name="Google Shape;705;p33" descr="텍스트, 벡터그래픽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3584" y="1903521"/>
            <a:ext cx="2235425" cy="2233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33" descr="텍스트, 벡터그래픽, 클립아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6097" y="2513097"/>
            <a:ext cx="1175759" cy="155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33" descr="테이블, 방, 그리기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2377" y="2691766"/>
            <a:ext cx="903262" cy="13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3" descr="그리기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5698" y="2956687"/>
            <a:ext cx="1099256" cy="112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69000" y="2473154"/>
            <a:ext cx="1235417" cy="1645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3" descr="그리기이(가) 표시된 사진&#10;&#10;자동 생성된 설명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50015" y="2563805"/>
            <a:ext cx="1487510" cy="151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3" descr="옅은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20168" y="3086740"/>
            <a:ext cx="744505" cy="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3" descr="옅은이(가) 표시된 사진&#10;&#10;자동 생성된 설명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079193" y="3161068"/>
            <a:ext cx="682941" cy="925771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3"/>
          <p:cNvSpPr/>
          <p:nvPr/>
        </p:nvSpPr>
        <p:spPr>
          <a:xfrm>
            <a:off x="6432345" y="1561545"/>
            <a:ext cx="903262" cy="842096"/>
          </a:xfrm>
          <a:prstGeom prst="wedgeEllipseCallout">
            <a:avLst>
              <a:gd name="adj1" fmla="val 2273"/>
              <a:gd name="adj2" fmla="val 69146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기준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14" name="Google Shape;714;p33"/>
          <p:cNvSpPr/>
          <p:nvPr/>
        </p:nvSpPr>
        <p:spPr>
          <a:xfrm>
            <a:off x="306463" y="4966316"/>
            <a:ext cx="1134331" cy="966070"/>
          </a:xfrm>
          <a:prstGeom prst="wedgeEllipseCallout">
            <a:avLst>
              <a:gd name="adj1" fmla="val 60719"/>
              <a:gd name="adj2" fmla="val 3996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정렬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후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15" name="Google Shape;715;p33"/>
          <p:cNvCxnSpPr/>
          <p:nvPr/>
        </p:nvCxnSpPr>
        <p:spPr>
          <a:xfrm>
            <a:off x="1160793" y="1678382"/>
            <a:ext cx="3211182" cy="0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716" name="Google Shape;716;p33"/>
          <p:cNvSpPr/>
          <p:nvPr/>
        </p:nvSpPr>
        <p:spPr>
          <a:xfrm>
            <a:off x="282026" y="2940333"/>
            <a:ext cx="1134331" cy="966070"/>
          </a:xfrm>
          <a:prstGeom prst="wedgeEllipseCallout">
            <a:avLst>
              <a:gd name="adj1" fmla="val 60719"/>
              <a:gd name="adj2" fmla="val 3996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정렬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전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17" name="Google Shape;717;p33"/>
          <p:cNvCxnSpPr/>
          <p:nvPr/>
        </p:nvCxnSpPr>
        <p:spPr>
          <a:xfrm>
            <a:off x="1931040" y="6203544"/>
            <a:ext cx="8596016" cy="0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718" name="Google Shape;718;p33"/>
          <p:cNvCxnSpPr/>
          <p:nvPr/>
        </p:nvCxnSpPr>
        <p:spPr>
          <a:xfrm>
            <a:off x="1945466" y="3968044"/>
            <a:ext cx="8596016" cy="0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719" name="Google Shape;719;p33"/>
          <p:cNvSpPr/>
          <p:nvPr/>
        </p:nvSpPr>
        <p:spPr>
          <a:xfrm>
            <a:off x="3180190" y="1787128"/>
            <a:ext cx="1328605" cy="966070"/>
          </a:xfrm>
          <a:prstGeom prst="wedgeEllipseCallout">
            <a:avLst>
              <a:gd name="adj1" fmla="val 60719"/>
              <a:gd name="adj2" fmla="val 3996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작은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키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20" name="Google Shape;720;p33"/>
          <p:cNvSpPr/>
          <p:nvPr/>
        </p:nvSpPr>
        <p:spPr>
          <a:xfrm>
            <a:off x="7973897" y="1713821"/>
            <a:ext cx="1328605" cy="966070"/>
          </a:xfrm>
          <a:prstGeom prst="wedgeEllipseCallout">
            <a:avLst>
              <a:gd name="adj1" fmla="val 60719"/>
              <a:gd name="adj2" fmla="val 3996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큰 키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21" name="Google Shape;721;p33" descr="텍스트, 벡터그래픽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2723" y="4132624"/>
            <a:ext cx="2235425" cy="2233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3" descr="텍스트, 벡터그래픽, 클립아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6096" y="4744060"/>
            <a:ext cx="1175759" cy="155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3" descr="테이블, 방, 그리기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64193" y="4919601"/>
            <a:ext cx="903262" cy="139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3" descr="그리기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21847" y="5203368"/>
            <a:ext cx="1099256" cy="112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67224" y="4706736"/>
            <a:ext cx="1235417" cy="1645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3" descr="그리기이(가) 표시된 사진&#10;&#10;자동 생성된 설명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88021" y="4808241"/>
            <a:ext cx="1487510" cy="151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3" descr="옅은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838906" y="5328125"/>
            <a:ext cx="744505" cy="993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3" descr="옅은이(가) 표시된 사진&#10;&#10;자동 생성된 설명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71996" y="5393269"/>
            <a:ext cx="682941" cy="925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4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4" name="Google Shape;734;p34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35" name="Google Shape;735;p34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4. 퀵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내장함수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최소화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pic>
        <p:nvPicPr>
          <p:cNvPr id="737" name="Google Shape;73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6936" y="4967869"/>
            <a:ext cx="3896113" cy="169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63951" y="1858248"/>
            <a:ext cx="6112433" cy="4719986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34"/>
          <p:cNvSpPr/>
          <p:nvPr/>
        </p:nvSpPr>
        <p:spPr>
          <a:xfrm>
            <a:off x="3214255" y="5900621"/>
            <a:ext cx="4238379" cy="4154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400" dirty="0">
                <a:solidFill>
                  <a:srgbClr val="DD043B"/>
                </a:solidFill>
                <a:latin typeface="Consolas"/>
                <a:ea typeface="Consolas"/>
                <a:cs typeface="Consolas"/>
                <a:sym typeface="Consolas"/>
              </a:rPr>
              <a:t> 160, 145, 180, 100, 170, 150, 80, 70 </a:t>
            </a:r>
            <a:r>
              <a:rPr lang="en-US" sz="14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6936" y="4967869"/>
            <a:ext cx="3896113" cy="169925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35"/>
          <p:cNvSpPr/>
          <p:nvPr/>
        </p:nvSpPr>
        <p:spPr>
          <a:xfrm>
            <a:off x="1367883" y="2921168"/>
            <a:ext cx="945623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트리와</a:t>
            </a:r>
            <a:r>
              <a:rPr lang="en-US" sz="6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6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그래프</a:t>
            </a:r>
            <a:r>
              <a:rPr lang="en-US" sz="6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46" name="Google Shape;746;p35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7" name="Google Shape;747;p35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1572" y="3950914"/>
            <a:ext cx="1743038" cy="187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4969842" y="3950914"/>
            <a:ext cx="1743038" cy="187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8112" y="3318867"/>
            <a:ext cx="3177931" cy="309755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36"/>
          <p:cNvSpPr/>
          <p:nvPr/>
        </p:nvSpPr>
        <p:spPr>
          <a:xfrm>
            <a:off x="3739077" y="4643978"/>
            <a:ext cx="724644" cy="4899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A9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rgbClr val="FDBF2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6" name="Google Shape;756;p36"/>
          <p:cNvSpPr/>
          <p:nvPr/>
        </p:nvSpPr>
        <p:spPr>
          <a:xfrm>
            <a:off x="7219001" y="4642465"/>
            <a:ext cx="724644" cy="4899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A9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rgbClr val="FDBF2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7" name="Google Shape;757;p36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8" name="Google Shape;758;p36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59" name="Google Shape;759;p36"/>
          <p:cNvSpPr/>
          <p:nvPr/>
        </p:nvSpPr>
        <p:spPr>
          <a:xfrm>
            <a:off x="1203077" y="1856058"/>
            <a:ext cx="9639093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-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나무를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거꾸로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뒤집어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놓은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모양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-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뿌리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(Rood Node),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가지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(Edge), 잎(Leaf Node)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으로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구성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- </a:t>
            </a:r>
            <a:r>
              <a:rPr lang="en-US" sz="1800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탐색'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을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위한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자료구조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Gothic ExtraBold"/>
              <a:sym typeface="NanumGothic ExtraBold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-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Node와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Edge(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branch라고도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부름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)를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이용하여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데이터를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표현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760" name="Google Shape;760;p36"/>
          <p:cNvSpPr txBox="1"/>
          <p:nvPr/>
        </p:nvSpPr>
        <p:spPr>
          <a:xfrm>
            <a:off x="1148093" y="1138763"/>
            <a:ext cx="1329343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트리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7"/>
          <p:cNvSpPr/>
          <p:nvPr/>
        </p:nvSpPr>
        <p:spPr>
          <a:xfrm>
            <a:off x="8661445" y="3020343"/>
            <a:ext cx="316019" cy="314770"/>
          </a:xfrm>
          <a:prstGeom prst="ellipse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767" name="Google Shape;767;p37"/>
          <p:cNvSpPr txBox="1"/>
          <p:nvPr/>
        </p:nvSpPr>
        <p:spPr>
          <a:xfrm>
            <a:off x="9972337" y="3017079"/>
            <a:ext cx="52129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Gothic ExtraBold"/>
              <a:buNone/>
            </a:pPr>
            <a:r>
              <a:rPr lang="en-US" sz="1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노드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768" name="Google Shape;768;p37"/>
          <p:cNvSpPr txBox="1"/>
          <p:nvPr/>
        </p:nvSpPr>
        <p:spPr>
          <a:xfrm>
            <a:off x="9972337" y="3447106"/>
            <a:ext cx="18630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Gothic ExtraBold"/>
              <a:buNone/>
            </a:pPr>
            <a:r>
              <a:rPr lang="en-US" sz="1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뿌리</a:t>
            </a: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1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노드</a:t>
            </a: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(root node)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769" name="Google Shape;769;p37"/>
          <p:cNvSpPr txBox="1"/>
          <p:nvPr/>
        </p:nvSpPr>
        <p:spPr>
          <a:xfrm>
            <a:off x="9972337" y="3877365"/>
            <a:ext cx="18181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Gothic ExtraBold"/>
              <a:buNone/>
            </a:pPr>
            <a:r>
              <a:rPr lang="en-US" sz="1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단말</a:t>
            </a: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1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노드</a:t>
            </a: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(leaf node)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770" name="Google Shape;770;p37"/>
          <p:cNvSpPr/>
          <p:nvPr/>
        </p:nvSpPr>
        <p:spPr>
          <a:xfrm>
            <a:off x="9056165" y="3014207"/>
            <a:ext cx="316019" cy="314770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771" name="Google Shape;771;p37"/>
          <p:cNvSpPr/>
          <p:nvPr/>
        </p:nvSpPr>
        <p:spPr>
          <a:xfrm>
            <a:off x="9452826" y="3013583"/>
            <a:ext cx="316019" cy="314770"/>
          </a:xfrm>
          <a:prstGeom prst="ellipse">
            <a:avLst/>
          </a:prstGeom>
          <a:solidFill>
            <a:srgbClr val="99CF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772" name="Google Shape;772;p37"/>
          <p:cNvSpPr/>
          <p:nvPr/>
        </p:nvSpPr>
        <p:spPr>
          <a:xfrm>
            <a:off x="8661445" y="3447106"/>
            <a:ext cx="316019" cy="314770"/>
          </a:xfrm>
          <a:prstGeom prst="ellipse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773" name="Google Shape;773;p37"/>
          <p:cNvSpPr/>
          <p:nvPr/>
        </p:nvSpPr>
        <p:spPr>
          <a:xfrm>
            <a:off x="8661444" y="3873869"/>
            <a:ext cx="316019" cy="314770"/>
          </a:xfrm>
          <a:prstGeom prst="ellipse">
            <a:avLst/>
          </a:prstGeom>
          <a:solidFill>
            <a:srgbClr val="99CF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774" name="Google Shape;774;p37"/>
          <p:cNvSpPr/>
          <p:nvPr/>
        </p:nvSpPr>
        <p:spPr>
          <a:xfrm>
            <a:off x="8661444" y="4343174"/>
            <a:ext cx="316019" cy="314770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775" name="Google Shape;775;p37"/>
          <p:cNvSpPr txBox="1"/>
          <p:nvPr/>
        </p:nvSpPr>
        <p:spPr>
          <a:xfrm>
            <a:off x="9972337" y="4306002"/>
            <a:ext cx="21451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Gothic ExtraBold"/>
              <a:buNone/>
            </a:pPr>
            <a:r>
              <a:rPr lang="en-US" sz="1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내부</a:t>
            </a: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1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노드</a:t>
            </a: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(internal node)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Gothic ExtraBold"/>
              <a:sym typeface="NanumGothic ExtraBold"/>
            </a:endParaRPr>
          </a:p>
        </p:txBody>
      </p:sp>
      <p:grpSp>
        <p:nvGrpSpPr>
          <p:cNvPr id="776" name="Google Shape;776;p37"/>
          <p:cNvGrpSpPr/>
          <p:nvPr/>
        </p:nvGrpSpPr>
        <p:grpSpPr>
          <a:xfrm>
            <a:off x="881738" y="2146814"/>
            <a:ext cx="5445701" cy="3216138"/>
            <a:chOff x="881738" y="2146814"/>
            <a:chExt cx="5445701" cy="3216138"/>
          </a:xfrm>
        </p:grpSpPr>
        <p:cxnSp>
          <p:nvCxnSpPr>
            <p:cNvPr id="777" name="Google Shape;777;p37"/>
            <p:cNvCxnSpPr/>
            <p:nvPr/>
          </p:nvCxnSpPr>
          <p:spPr>
            <a:xfrm>
              <a:off x="881738" y="2466504"/>
              <a:ext cx="5445701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8" name="Google Shape;778;p37"/>
            <p:cNvCxnSpPr/>
            <p:nvPr/>
          </p:nvCxnSpPr>
          <p:spPr>
            <a:xfrm>
              <a:off x="881738" y="3335853"/>
              <a:ext cx="5445701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9" name="Google Shape;779;p37"/>
            <p:cNvCxnSpPr/>
            <p:nvPr/>
          </p:nvCxnSpPr>
          <p:spPr>
            <a:xfrm>
              <a:off x="881738" y="4205202"/>
              <a:ext cx="5445701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0" name="Google Shape;780;p37"/>
            <p:cNvCxnSpPr/>
            <p:nvPr/>
          </p:nvCxnSpPr>
          <p:spPr>
            <a:xfrm>
              <a:off x="881738" y="5074552"/>
              <a:ext cx="5445701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1" name="Google Shape;781;p37"/>
            <p:cNvCxnSpPr>
              <a:stCxn id="782" idx="3"/>
              <a:endCxn id="783" idx="7"/>
            </p:cNvCxnSpPr>
            <p:nvPr/>
          </p:nvCxnSpPr>
          <p:spPr>
            <a:xfrm flipH="1">
              <a:off x="2572305" y="2656234"/>
              <a:ext cx="686100" cy="474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4" name="Google Shape;784;p37"/>
            <p:cNvCxnSpPr>
              <a:stCxn id="782" idx="5"/>
              <a:endCxn id="785" idx="1"/>
            </p:cNvCxnSpPr>
            <p:nvPr/>
          </p:nvCxnSpPr>
          <p:spPr>
            <a:xfrm>
              <a:off x="3669314" y="2656234"/>
              <a:ext cx="589500" cy="474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6" name="Google Shape;786;p37"/>
            <p:cNvCxnSpPr>
              <a:stCxn id="785" idx="5"/>
              <a:endCxn id="787" idx="0"/>
            </p:cNvCxnSpPr>
            <p:nvPr/>
          </p:nvCxnSpPr>
          <p:spPr>
            <a:xfrm>
              <a:off x="4669589" y="3552503"/>
              <a:ext cx="535800" cy="344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8" name="Google Shape;788;p37"/>
            <p:cNvCxnSpPr>
              <a:stCxn id="785" idx="4"/>
            </p:cNvCxnSpPr>
            <p:nvPr/>
          </p:nvCxnSpPr>
          <p:spPr>
            <a:xfrm>
              <a:off x="4464135" y="3639906"/>
              <a:ext cx="0" cy="50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9" name="Google Shape;789;p37"/>
            <p:cNvCxnSpPr>
              <a:stCxn id="785" idx="3"/>
              <a:endCxn id="790" idx="0"/>
            </p:cNvCxnSpPr>
            <p:nvPr/>
          </p:nvCxnSpPr>
          <p:spPr>
            <a:xfrm flipH="1">
              <a:off x="3722880" y="3552503"/>
              <a:ext cx="535800" cy="344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1" name="Google Shape;791;p37"/>
            <p:cNvCxnSpPr/>
            <p:nvPr/>
          </p:nvCxnSpPr>
          <p:spPr>
            <a:xfrm>
              <a:off x="2434511" y="3517337"/>
              <a:ext cx="426149" cy="63165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2" name="Google Shape;792;p37"/>
            <p:cNvCxnSpPr>
              <a:stCxn id="783" idx="3"/>
            </p:cNvCxnSpPr>
            <p:nvPr/>
          </p:nvCxnSpPr>
          <p:spPr>
            <a:xfrm flipH="1">
              <a:off x="1611084" y="3552504"/>
              <a:ext cx="550200" cy="596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93" name="Google Shape;793;p37"/>
            <p:cNvSpPr/>
            <p:nvPr/>
          </p:nvSpPr>
          <p:spPr>
            <a:xfrm>
              <a:off x="4914735" y="4766129"/>
              <a:ext cx="581113" cy="596823"/>
            </a:xfrm>
            <a:prstGeom prst="ellipse">
              <a:avLst/>
            </a:prstGeom>
            <a:solidFill>
              <a:srgbClr val="99CF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I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3173303" y="2146814"/>
              <a:ext cx="581113" cy="596823"/>
            </a:xfrm>
            <a:prstGeom prst="ellipse">
              <a:avLst/>
            </a:prstGeom>
            <a:solidFill>
              <a:srgbClr val="FD777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A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783" name="Google Shape;783;p37"/>
            <p:cNvSpPr/>
            <p:nvPr/>
          </p:nvSpPr>
          <p:spPr>
            <a:xfrm>
              <a:off x="2076182" y="3043084"/>
              <a:ext cx="581113" cy="596823"/>
            </a:xfrm>
            <a:prstGeom prst="ellipse">
              <a:avLst/>
            </a:prstGeom>
            <a:solidFill>
              <a:srgbClr val="FDBF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B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4173578" y="3043083"/>
              <a:ext cx="581113" cy="596823"/>
            </a:xfrm>
            <a:prstGeom prst="ellipse">
              <a:avLst/>
            </a:prstGeom>
            <a:solidFill>
              <a:srgbClr val="FDBF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C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794" name="Google Shape;794;p37"/>
            <p:cNvSpPr/>
            <p:nvPr/>
          </p:nvSpPr>
          <p:spPr>
            <a:xfrm>
              <a:off x="1242734" y="3896528"/>
              <a:ext cx="581113" cy="596823"/>
            </a:xfrm>
            <a:prstGeom prst="ellipse">
              <a:avLst/>
            </a:prstGeom>
            <a:solidFill>
              <a:srgbClr val="99CF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D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795" name="Google Shape;795;p37"/>
            <p:cNvSpPr/>
            <p:nvPr/>
          </p:nvSpPr>
          <p:spPr>
            <a:xfrm>
              <a:off x="2681471" y="3896527"/>
              <a:ext cx="581113" cy="596823"/>
            </a:xfrm>
            <a:prstGeom prst="ellipse">
              <a:avLst/>
            </a:prstGeom>
            <a:solidFill>
              <a:srgbClr val="99CF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E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790" name="Google Shape;790;p37"/>
            <p:cNvSpPr/>
            <p:nvPr/>
          </p:nvSpPr>
          <p:spPr>
            <a:xfrm>
              <a:off x="3432422" y="3896525"/>
              <a:ext cx="581113" cy="596823"/>
            </a:xfrm>
            <a:prstGeom prst="ellipse">
              <a:avLst/>
            </a:prstGeom>
            <a:solidFill>
              <a:srgbClr val="99CF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F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796" name="Google Shape;796;p37"/>
            <p:cNvSpPr/>
            <p:nvPr/>
          </p:nvSpPr>
          <p:spPr>
            <a:xfrm>
              <a:off x="4173578" y="3896524"/>
              <a:ext cx="581113" cy="596823"/>
            </a:xfrm>
            <a:prstGeom prst="ellipse">
              <a:avLst/>
            </a:prstGeom>
            <a:solidFill>
              <a:srgbClr val="99CF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G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787" name="Google Shape;787;p37"/>
            <p:cNvSpPr/>
            <p:nvPr/>
          </p:nvSpPr>
          <p:spPr>
            <a:xfrm>
              <a:off x="4914735" y="3896524"/>
              <a:ext cx="581113" cy="596823"/>
            </a:xfrm>
            <a:prstGeom prst="ellipse">
              <a:avLst/>
            </a:prstGeom>
            <a:solidFill>
              <a:srgbClr val="FDBF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H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797" name="Google Shape;797;p37"/>
            <p:cNvCxnSpPr>
              <a:stCxn id="787" idx="4"/>
              <a:endCxn id="793" idx="0"/>
            </p:cNvCxnSpPr>
            <p:nvPr/>
          </p:nvCxnSpPr>
          <p:spPr>
            <a:xfrm>
              <a:off x="5205292" y="4493347"/>
              <a:ext cx="0" cy="27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98" name="Google Shape;798;p37"/>
          <p:cNvSpPr txBox="1"/>
          <p:nvPr/>
        </p:nvSpPr>
        <p:spPr>
          <a:xfrm>
            <a:off x="6392253" y="2296017"/>
            <a:ext cx="15484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Gothic ExtraBold"/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깊이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(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레벨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)0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799" name="Google Shape;799;p37"/>
          <p:cNvSpPr txBox="1"/>
          <p:nvPr/>
        </p:nvSpPr>
        <p:spPr>
          <a:xfrm>
            <a:off x="6392253" y="3160640"/>
            <a:ext cx="15484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Gothic ExtraBold"/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깊이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(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레벨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)1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800" name="Google Shape;800;p37"/>
          <p:cNvSpPr txBox="1"/>
          <p:nvPr/>
        </p:nvSpPr>
        <p:spPr>
          <a:xfrm>
            <a:off x="6400054" y="4025263"/>
            <a:ext cx="15484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Gothic ExtraBold"/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깊이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(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레벨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)2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801" name="Google Shape;801;p37"/>
          <p:cNvSpPr txBox="1"/>
          <p:nvPr/>
        </p:nvSpPr>
        <p:spPr>
          <a:xfrm>
            <a:off x="6400054" y="4889886"/>
            <a:ext cx="15484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Gothic ExtraBold"/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깊이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(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레벨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)3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802" name="Google Shape;802;p37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803" name="Google Shape;803;p37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04" name="Google Shape;804;p37"/>
          <p:cNvSpPr txBox="1"/>
          <p:nvPr/>
        </p:nvSpPr>
        <p:spPr>
          <a:xfrm>
            <a:off x="1148093" y="1138763"/>
            <a:ext cx="1329343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트리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0" name="Google Shape;810;p38"/>
          <p:cNvGrpSpPr/>
          <p:nvPr/>
        </p:nvGrpSpPr>
        <p:grpSpPr>
          <a:xfrm>
            <a:off x="1424263" y="2879124"/>
            <a:ext cx="4377260" cy="2395098"/>
            <a:chOff x="673854" y="2260972"/>
            <a:chExt cx="3725669" cy="2038568"/>
          </a:xfrm>
        </p:grpSpPr>
        <p:cxnSp>
          <p:nvCxnSpPr>
            <p:cNvPr id="811" name="Google Shape;811;p38"/>
            <p:cNvCxnSpPr>
              <a:stCxn id="812" idx="3"/>
              <a:endCxn id="813" idx="7"/>
            </p:cNvCxnSpPr>
            <p:nvPr/>
          </p:nvCxnSpPr>
          <p:spPr>
            <a:xfrm flipH="1">
              <a:off x="1838354" y="2695471"/>
              <a:ext cx="601200" cy="404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4" name="Google Shape;814;p38"/>
            <p:cNvCxnSpPr>
              <a:stCxn id="812" idx="5"/>
              <a:endCxn id="815" idx="1"/>
            </p:cNvCxnSpPr>
            <p:nvPr/>
          </p:nvCxnSpPr>
          <p:spPr>
            <a:xfrm>
              <a:off x="2799505" y="2695471"/>
              <a:ext cx="516300" cy="404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6" name="Google Shape;816;p38"/>
            <p:cNvCxnSpPr>
              <a:stCxn id="815" idx="5"/>
              <a:endCxn id="817" idx="0"/>
            </p:cNvCxnSpPr>
            <p:nvPr/>
          </p:nvCxnSpPr>
          <p:spPr>
            <a:xfrm>
              <a:off x="3675732" y="3459924"/>
              <a:ext cx="469200" cy="330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8" name="Google Shape;818;p38"/>
            <p:cNvCxnSpPr>
              <a:stCxn id="815" idx="4"/>
            </p:cNvCxnSpPr>
            <p:nvPr/>
          </p:nvCxnSpPr>
          <p:spPr>
            <a:xfrm>
              <a:off x="3495757" y="3534472"/>
              <a:ext cx="0" cy="434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9" name="Google Shape;819;p38"/>
            <p:cNvCxnSpPr>
              <a:stCxn id="815" idx="3"/>
              <a:endCxn id="820" idx="0"/>
            </p:cNvCxnSpPr>
            <p:nvPr/>
          </p:nvCxnSpPr>
          <p:spPr>
            <a:xfrm flipH="1">
              <a:off x="2846581" y="3459924"/>
              <a:ext cx="469200" cy="330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1" name="Google Shape;821;p38"/>
            <p:cNvCxnSpPr/>
            <p:nvPr/>
          </p:nvCxnSpPr>
          <p:spPr>
            <a:xfrm>
              <a:off x="1717834" y="3429929"/>
              <a:ext cx="373301" cy="538756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2" name="Google Shape;822;p38"/>
            <p:cNvCxnSpPr>
              <a:stCxn id="813" idx="3"/>
            </p:cNvCxnSpPr>
            <p:nvPr/>
          </p:nvCxnSpPr>
          <p:spPr>
            <a:xfrm flipH="1">
              <a:off x="996391" y="3459925"/>
              <a:ext cx="482100" cy="508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12" name="Google Shape;812;p38"/>
            <p:cNvSpPr/>
            <p:nvPr/>
          </p:nvSpPr>
          <p:spPr>
            <a:xfrm>
              <a:off x="2365006" y="2260972"/>
              <a:ext cx="509047" cy="509047"/>
            </a:xfrm>
            <a:prstGeom prst="ellipse">
              <a:avLst/>
            </a:prstGeom>
            <a:solidFill>
              <a:srgbClr val="FD777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A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1403943" y="3025426"/>
              <a:ext cx="509047" cy="509047"/>
            </a:xfrm>
            <a:prstGeom prst="ellipse">
              <a:avLst/>
            </a:prstGeom>
            <a:solidFill>
              <a:srgbClr val="FDBF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B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3241233" y="3025425"/>
              <a:ext cx="509047" cy="509047"/>
            </a:xfrm>
            <a:prstGeom prst="ellipse">
              <a:avLst/>
            </a:prstGeom>
            <a:solidFill>
              <a:srgbClr val="FDBF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C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673854" y="3790493"/>
              <a:ext cx="509047" cy="509047"/>
            </a:xfrm>
            <a:prstGeom prst="ellipse">
              <a:avLst/>
            </a:prstGeom>
            <a:solidFill>
              <a:srgbClr val="99CF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D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1934168" y="3790492"/>
              <a:ext cx="509047" cy="509047"/>
            </a:xfrm>
            <a:prstGeom prst="ellipse">
              <a:avLst/>
            </a:prstGeom>
            <a:solidFill>
              <a:srgbClr val="99CF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E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2591990" y="3790490"/>
              <a:ext cx="509047" cy="509047"/>
            </a:xfrm>
            <a:prstGeom prst="ellipse">
              <a:avLst/>
            </a:prstGeom>
            <a:solidFill>
              <a:srgbClr val="99CF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F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3241233" y="3790489"/>
              <a:ext cx="509047" cy="509047"/>
            </a:xfrm>
            <a:prstGeom prst="ellipse">
              <a:avLst/>
            </a:prstGeom>
            <a:solidFill>
              <a:srgbClr val="99CF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G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3890476" y="3790489"/>
              <a:ext cx="509047" cy="509047"/>
            </a:xfrm>
            <a:prstGeom prst="ellipse">
              <a:avLst/>
            </a:prstGeom>
            <a:solidFill>
              <a:srgbClr val="99CF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H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826" name="Google Shape;826;p38"/>
          <p:cNvSpPr txBox="1"/>
          <p:nvPr/>
        </p:nvSpPr>
        <p:spPr>
          <a:xfrm>
            <a:off x="6859106" y="3079918"/>
            <a:ext cx="4168129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Gothic ExtraBold"/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차수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: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노드의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자식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노드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개수를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말하는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것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Gothic ExtraBold"/>
              <a:sym typeface="NanumGothic ExtraBol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600"/>
              <a:buFont typeface="NanumGothic ExtraBold"/>
              <a:buNone/>
            </a:pP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          ex)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A의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차수는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2,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C의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차수는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3 </a:t>
            </a:r>
            <a:endParaRPr sz="16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827" name="Google Shape;827;p38"/>
          <p:cNvSpPr/>
          <p:nvPr/>
        </p:nvSpPr>
        <p:spPr>
          <a:xfrm>
            <a:off x="3806879" y="2039476"/>
            <a:ext cx="974244" cy="663078"/>
          </a:xfrm>
          <a:prstGeom prst="wedgeEllipseCallout">
            <a:avLst>
              <a:gd name="adj1" fmla="val -30745"/>
              <a:gd name="adj2" fmla="val 66141"/>
            </a:avLst>
          </a:prstGeom>
          <a:solidFill>
            <a:schemeClr val="lt1"/>
          </a:solidFill>
          <a:ln w="41275" cap="flat" cmpd="sng">
            <a:solidFill>
              <a:srgbClr val="FD777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D5D65"/>
              </a:buClr>
              <a:buSzPts val="2000"/>
              <a:buFont typeface="Nanum Gothic"/>
              <a:buNone/>
            </a:pPr>
            <a:r>
              <a:rPr lang="en-US" sz="2000" dirty="0" err="1">
                <a:solidFill>
                  <a:srgbClr val="FD5D6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부모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828" name="Google Shape;828;p38"/>
          <p:cNvSpPr/>
          <p:nvPr/>
        </p:nvSpPr>
        <p:spPr>
          <a:xfrm>
            <a:off x="4947061" y="2986028"/>
            <a:ext cx="974244" cy="663078"/>
          </a:xfrm>
          <a:prstGeom prst="wedgeEllipseCallout">
            <a:avLst>
              <a:gd name="adj1" fmla="val -30745"/>
              <a:gd name="adj2" fmla="val 66141"/>
            </a:avLst>
          </a:prstGeom>
          <a:solidFill>
            <a:schemeClr val="lt1"/>
          </a:solidFill>
          <a:ln w="41275" cap="flat" cmpd="sng">
            <a:solidFill>
              <a:srgbClr val="FDBF2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4A902"/>
              </a:buClr>
              <a:buSzPts val="2000"/>
              <a:buFont typeface="Nanum Gothic"/>
              <a:buNone/>
            </a:pPr>
            <a:r>
              <a:rPr lang="en-US" sz="2000" dirty="0" err="1">
                <a:solidFill>
                  <a:srgbClr val="F4A90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자식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829" name="Google Shape;829;p38"/>
          <p:cNvSpPr/>
          <p:nvPr/>
        </p:nvSpPr>
        <p:spPr>
          <a:xfrm flipH="1">
            <a:off x="1356543" y="3272094"/>
            <a:ext cx="974244" cy="663078"/>
          </a:xfrm>
          <a:prstGeom prst="wedgeEllipseCallout">
            <a:avLst>
              <a:gd name="adj1" fmla="val -30745"/>
              <a:gd name="adj2" fmla="val 66141"/>
            </a:avLst>
          </a:prstGeom>
          <a:solidFill>
            <a:schemeClr val="lt1"/>
          </a:solidFill>
          <a:ln w="41275" cap="flat" cmpd="sng">
            <a:solidFill>
              <a:srgbClr val="FDBF2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4A902"/>
              </a:buClr>
              <a:buSzPts val="2000"/>
              <a:buFont typeface="Nanum Gothic"/>
              <a:buNone/>
            </a:pPr>
            <a:r>
              <a:rPr lang="en-US" sz="2000" dirty="0" err="1">
                <a:solidFill>
                  <a:srgbClr val="F4A90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자식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830" name="Google Shape;830;p38"/>
          <p:cNvCxnSpPr/>
          <p:nvPr/>
        </p:nvCxnSpPr>
        <p:spPr>
          <a:xfrm>
            <a:off x="3022856" y="4075952"/>
            <a:ext cx="1271145" cy="0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831" name="Google Shape;831;p38"/>
          <p:cNvSpPr txBox="1"/>
          <p:nvPr/>
        </p:nvSpPr>
        <p:spPr>
          <a:xfrm>
            <a:off x="3352194" y="3706620"/>
            <a:ext cx="6124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Nanum Gothic"/>
              <a:buNone/>
            </a:pPr>
            <a:r>
              <a:rPr lang="en-US" sz="1800" dirty="0" err="1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형제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832" name="Google Shape;832;p38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833" name="Google Shape;833;p38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34" name="Google Shape;834;p38"/>
          <p:cNvSpPr txBox="1"/>
          <p:nvPr/>
        </p:nvSpPr>
        <p:spPr>
          <a:xfrm>
            <a:off x="1148093" y="1138763"/>
            <a:ext cx="1329343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트리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0" name="Google Shape;840;p39"/>
          <p:cNvGrpSpPr/>
          <p:nvPr/>
        </p:nvGrpSpPr>
        <p:grpSpPr>
          <a:xfrm>
            <a:off x="4272994" y="3209936"/>
            <a:ext cx="3646011" cy="2743134"/>
            <a:chOff x="673854" y="2260972"/>
            <a:chExt cx="3646011" cy="2743134"/>
          </a:xfrm>
        </p:grpSpPr>
        <p:cxnSp>
          <p:nvCxnSpPr>
            <p:cNvPr id="841" name="Google Shape;841;p39"/>
            <p:cNvCxnSpPr>
              <a:stCxn id="842" idx="3"/>
              <a:endCxn id="843" idx="7"/>
            </p:cNvCxnSpPr>
            <p:nvPr/>
          </p:nvCxnSpPr>
          <p:spPr>
            <a:xfrm flipH="1">
              <a:off x="1838354" y="2695471"/>
              <a:ext cx="601200" cy="404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4" name="Google Shape;844;p39"/>
            <p:cNvCxnSpPr>
              <a:stCxn id="842" idx="5"/>
              <a:endCxn id="845" idx="1"/>
            </p:cNvCxnSpPr>
            <p:nvPr/>
          </p:nvCxnSpPr>
          <p:spPr>
            <a:xfrm>
              <a:off x="2799505" y="2695471"/>
              <a:ext cx="516300" cy="404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6" name="Google Shape;846;p39"/>
            <p:cNvCxnSpPr>
              <a:stCxn id="845" idx="5"/>
              <a:endCxn id="847" idx="0"/>
            </p:cNvCxnSpPr>
            <p:nvPr/>
          </p:nvCxnSpPr>
          <p:spPr>
            <a:xfrm>
              <a:off x="3675732" y="3459924"/>
              <a:ext cx="389700" cy="364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8" name="Google Shape;848;p39"/>
            <p:cNvCxnSpPr>
              <a:stCxn id="845" idx="3"/>
              <a:endCxn id="849" idx="0"/>
            </p:cNvCxnSpPr>
            <p:nvPr/>
          </p:nvCxnSpPr>
          <p:spPr>
            <a:xfrm flipH="1">
              <a:off x="3018481" y="3459924"/>
              <a:ext cx="297300" cy="364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0" name="Google Shape;850;p39"/>
            <p:cNvCxnSpPr/>
            <p:nvPr/>
          </p:nvCxnSpPr>
          <p:spPr>
            <a:xfrm>
              <a:off x="1717834" y="3429929"/>
              <a:ext cx="373301" cy="538756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1" name="Google Shape;851;p39"/>
            <p:cNvCxnSpPr>
              <a:stCxn id="843" idx="3"/>
            </p:cNvCxnSpPr>
            <p:nvPr/>
          </p:nvCxnSpPr>
          <p:spPr>
            <a:xfrm flipH="1">
              <a:off x="996391" y="3459925"/>
              <a:ext cx="482100" cy="508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52" name="Google Shape;852;p39"/>
            <p:cNvSpPr/>
            <p:nvPr/>
          </p:nvSpPr>
          <p:spPr>
            <a:xfrm>
              <a:off x="3810817" y="4495059"/>
              <a:ext cx="509047" cy="509047"/>
            </a:xfrm>
            <a:prstGeom prst="ellipse">
              <a:avLst/>
            </a:prstGeom>
            <a:solidFill>
              <a:srgbClr val="D3B5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I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2365006" y="2260972"/>
              <a:ext cx="509047" cy="509047"/>
            </a:xfrm>
            <a:prstGeom prst="ellipse">
              <a:avLst/>
            </a:prstGeom>
            <a:solidFill>
              <a:srgbClr val="FD777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A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843" name="Google Shape;843;p39"/>
            <p:cNvSpPr/>
            <p:nvPr/>
          </p:nvSpPr>
          <p:spPr>
            <a:xfrm>
              <a:off x="1403943" y="3025426"/>
              <a:ext cx="509047" cy="509047"/>
            </a:xfrm>
            <a:prstGeom prst="ellipse">
              <a:avLst/>
            </a:prstGeom>
            <a:solidFill>
              <a:srgbClr val="FDBF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B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3241233" y="3025425"/>
              <a:ext cx="509047" cy="509047"/>
            </a:xfrm>
            <a:prstGeom prst="ellipse">
              <a:avLst/>
            </a:prstGeom>
            <a:solidFill>
              <a:srgbClr val="FDBF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C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673854" y="3790493"/>
              <a:ext cx="509047" cy="509047"/>
            </a:xfrm>
            <a:prstGeom prst="ellipse">
              <a:avLst/>
            </a:prstGeom>
            <a:solidFill>
              <a:srgbClr val="99CF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D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1934168" y="3790492"/>
              <a:ext cx="509047" cy="509047"/>
            </a:xfrm>
            <a:prstGeom prst="ellipse">
              <a:avLst/>
            </a:prstGeom>
            <a:solidFill>
              <a:srgbClr val="99CF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E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2763812" y="3824051"/>
              <a:ext cx="509047" cy="509047"/>
            </a:xfrm>
            <a:prstGeom prst="ellipse">
              <a:avLst/>
            </a:prstGeom>
            <a:solidFill>
              <a:srgbClr val="99CF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F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847" name="Google Shape;847;p39"/>
            <p:cNvSpPr/>
            <p:nvPr/>
          </p:nvSpPr>
          <p:spPr>
            <a:xfrm>
              <a:off x="3810818" y="3824051"/>
              <a:ext cx="509047" cy="509047"/>
            </a:xfrm>
            <a:prstGeom prst="ellipse">
              <a:avLst/>
            </a:prstGeom>
            <a:solidFill>
              <a:srgbClr val="99CF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H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855" name="Google Shape;855;p39"/>
            <p:cNvCxnSpPr>
              <a:stCxn id="847" idx="4"/>
              <a:endCxn id="852" idx="0"/>
            </p:cNvCxnSpPr>
            <p:nvPr/>
          </p:nvCxnSpPr>
          <p:spPr>
            <a:xfrm>
              <a:off x="4065342" y="4333098"/>
              <a:ext cx="0" cy="162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56" name="Google Shape;856;p39"/>
          <p:cNvSpPr txBox="1"/>
          <p:nvPr/>
        </p:nvSpPr>
        <p:spPr>
          <a:xfrm>
            <a:off x="1388879" y="1795286"/>
            <a:ext cx="915053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000"/>
              <a:buFont typeface="NanumGothic ExtraBold"/>
              <a:buNone/>
            </a:pP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-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자식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노드가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최대</a:t>
            </a:r>
            <a:r>
              <a:rPr lang="en-US" sz="2000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두 </a:t>
            </a:r>
            <a:r>
              <a:rPr lang="en-US" sz="2000" dirty="0" err="1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개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인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노드들로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구성된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트리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Gothic ExtraBold"/>
              <a:sym typeface="NanumGothic ExtraBol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000"/>
              <a:buFont typeface="NanumGothic ExtraBold"/>
              <a:buNone/>
            </a:pP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-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이진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트리에는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포화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이진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트리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,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완전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이진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트리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등이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있음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57" name="Google Shape;857;p39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858" name="Google Shape;858;p39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59" name="Google Shape;859;p39"/>
          <p:cNvSpPr txBox="1"/>
          <p:nvPr/>
        </p:nvSpPr>
        <p:spPr>
          <a:xfrm>
            <a:off x="1148093" y="1138763"/>
            <a:ext cx="21031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이진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트리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/>
        </p:nvSpPr>
        <p:spPr>
          <a:xfrm>
            <a:off x="1015806" y="1105519"/>
            <a:ext cx="2054891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0" name="Google Shape;120;p4" descr="캐릭터들 키를 비교한 이미지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083" y="1830571"/>
            <a:ext cx="10488914" cy="470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4"/>
          <p:cNvCxnSpPr/>
          <p:nvPr/>
        </p:nvCxnSpPr>
        <p:spPr>
          <a:xfrm>
            <a:off x="1343785" y="2599612"/>
            <a:ext cx="9318567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2" name="Google Shape;122;p4"/>
          <p:cNvSpPr/>
          <p:nvPr/>
        </p:nvSpPr>
        <p:spPr>
          <a:xfrm>
            <a:off x="1943794" y="5674389"/>
            <a:ext cx="101127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뮤라</a:t>
            </a:r>
            <a:endParaRPr sz="16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2925895" y="5674388"/>
            <a:ext cx="101127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빙키</a:t>
            </a:r>
            <a:endParaRPr sz="16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4192624" y="5674388"/>
            <a:ext cx="101127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라이캣</a:t>
            </a:r>
            <a:endParaRPr sz="16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5693777" y="5674388"/>
            <a:ext cx="101127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개리</a:t>
            </a:r>
            <a:endParaRPr sz="16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6699091" y="5674388"/>
            <a:ext cx="101127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자바독</a:t>
            </a:r>
            <a:endParaRPr sz="16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8162458" y="5674388"/>
            <a:ext cx="101127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소울곰</a:t>
            </a:r>
            <a:endParaRPr sz="16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9326137" y="5674388"/>
            <a:ext cx="116406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썬   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파이</a:t>
            </a:r>
            <a:endParaRPr sz="16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cxnSp>
        <p:nvCxnSpPr>
          <p:cNvPr id="129" name="Google Shape;129;p4"/>
          <p:cNvCxnSpPr/>
          <p:nvPr/>
        </p:nvCxnSpPr>
        <p:spPr>
          <a:xfrm>
            <a:off x="1341112" y="3210280"/>
            <a:ext cx="9318567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" name="Google Shape;130;p4"/>
          <p:cNvCxnSpPr/>
          <p:nvPr/>
        </p:nvCxnSpPr>
        <p:spPr>
          <a:xfrm>
            <a:off x="1341112" y="3403673"/>
            <a:ext cx="9318567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" name="Google Shape;131;p4"/>
          <p:cNvCxnSpPr/>
          <p:nvPr/>
        </p:nvCxnSpPr>
        <p:spPr>
          <a:xfrm>
            <a:off x="1352263" y="4295343"/>
            <a:ext cx="9318568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" name="Google Shape;132;p4"/>
          <p:cNvCxnSpPr/>
          <p:nvPr/>
        </p:nvCxnSpPr>
        <p:spPr>
          <a:xfrm>
            <a:off x="1341112" y="3596486"/>
            <a:ext cx="9318567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" name="Google Shape;133;p4"/>
          <p:cNvCxnSpPr/>
          <p:nvPr/>
        </p:nvCxnSpPr>
        <p:spPr>
          <a:xfrm>
            <a:off x="1352263" y="3815698"/>
            <a:ext cx="9318568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4" name="Google Shape;134;p4"/>
          <p:cNvCxnSpPr/>
          <p:nvPr/>
        </p:nvCxnSpPr>
        <p:spPr>
          <a:xfrm>
            <a:off x="1352263" y="4771092"/>
            <a:ext cx="9318568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5" name="Google Shape;135;p4"/>
          <p:cNvCxnSpPr/>
          <p:nvPr/>
        </p:nvCxnSpPr>
        <p:spPr>
          <a:xfrm>
            <a:off x="1364233" y="4572391"/>
            <a:ext cx="9318568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0"/>
          <p:cNvSpPr/>
          <p:nvPr/>
        </p:nvSpPr>
        <p:spPr>
          <a:xfrm>
            <a:off x="0" y="0"/>
            <a:ext cx="12192000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866" name="Google Shape;866;p40"/>
          <p:cNvSpPr txBox="1"/>
          <p:nvPr/>
        </p:nvSpPr>
        <p:spPr>
          <a:xfrm>
            <a:off x="4906342" y="4522355"/>
            <a:ext cx="583072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Gothic ExtraBold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2.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완전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이진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트리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Gothic ExtraBold"/>
              <a:sym typeface="NanumGothic ExtraBold"/>
            </a:endParaRPr>
          </a:p>
        </p:txBody>
      </p:sp>
      <p:pic>
        <p:nvPicPr>
          <p:cNvPr id="867" name="Google Shape;86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4938" y="4242955"/>
            <a:ext cx="3095803" cy="2357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0"/>
          <p:cNvPicPr preferRelativeResize="0"/>
          <p:nvPr/>
        </p:nvPicPr>
        <p:blipFill rotWithShape="1">
          <a:blip r:embed="rId4">
            <a:alphaModFix/>
          </a:blip>
          <a:srcRect l="2082" r="2082"/>
          <a:stretch/>
        </p:blipFill>
        <p:spPr>
          <a:xfrm>
            <a:off x="1454939" y="1929686"/>
            <a:ext cx="3095803" cy="2123611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40"/>
          <p:cNvSpPr txBox="1"/>
          <p:nvPr/>
        </p:nvSpPr>
        <p:spPr>
          <a:xfrm>
            <a:off x="4906342" y="2299014"/>
            <a:ext cx="500715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Gothic ExtraBold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1.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포화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이진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트리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870" name="Google Shape;870;p40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871" name="Google Shape;871;p40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72" name="Google Shape;872;p40"/>
          <p:cNvSpPr txBox="1"/>
          <p:nvPr/>
        </p:nvSpPr>
        <p:spPr>
          <a:xfrm>
            <a:off x="1148093" y="1138763"/>
            <a:ext cx="21031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이진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트리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74" name="Google Shape;874;p40"/>
          <p:cNvSpPr/>
          <p:nvPr/>
        </p:nvSpPr>
        <p:spPr>
          <a:xfrm>
            <a:off x="5219700" y="2858974"/>
            <a:ext cx="6096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모든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노드가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두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개의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자식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노드를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가지며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모든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잎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노드가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동일한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깊이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또는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레벨을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가지는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트리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875" name="Google Shape;875;p40"/>
          <p:cNvSpPr/>
          <p:nvPr/>
        </p:nvSpPr>
        <p:spPr>
          <a:xfrm>
            <a:off x="5219700" y="5168645"/>
            <a:ext cx="63119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마지막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레벨을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제외하고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모든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레벨이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완전히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채워져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있으며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, 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마지막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레벨에서는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왼쪽부터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노드가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순서대로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채워져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있는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트리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41" descr="https://www.mathwarehouse.com/programming/images/binary-search-tree/binary-search-tree-insertion-animation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852" y="1610296"/>
            <a:ext cx="4990290" cy="318131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41"/>
          <p:cNvSpPr/>
          <p:nvPr/>
        </p:nvSpPr>
        <p:spPr>
          <a:xfrm>
            <a:off x="1389467" y="5451744"/>
            <a:ext cx="941306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</a:pPr>
            <a:r>
              <a:rPr lang="en-US" sz="1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애니메이션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None/>
            </a:pPr>
            <a:r>
              <a:rPr 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(</a:t>
            </a:r>
            <a:r>
              <a:rPr lang="en-US" sz="1100" u="sng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https://www.mathwarehouse.com/programming/gifs/binary-search-tree.php#binary-search-tree-insertion-node</a:t>
            </a:r>
            <a:r>
              <a:rPr lang="en-US" sz="1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</a:t>
            </a:r>
            <a:endParaRPr sz="11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882" name="Google Shape;882;p41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883" name="Google Shape;883;p41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2"/>
          <p:cNvSpPr txBox="1"/>
          <p:nvPr/>
        </p:nvSpPr>
        <p:spPr>
          <a:xfrm>
            <a:off x="4665217" y="1758806"/>
            <a:ext cx="468109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Gothic ExtraBold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1.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전위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순회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Gothic ExtraBold"/>
              <a:sym typeface="NanumGothic ExtraBol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889" name="Google Shape;889;p42"/>
          <p:cNvSpPr/>
          <p:nvPr/>
        </p:nvSpPr>
        <p:spPr>
          <a:xfrm>
            <a:off x="0" y="0"/>
            <a:ext cx="12192000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890" name="Google Shape;890;p42"/>
          <p:cNvSpPr txBox="1"/>
          <p:nvPr/>
        </p:nvSpPr>
        <p:spPr>
          <a:xfrm>
            <a:off x="4665217" y="4316941"/>
            <a:ext cx="517802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Gothic ExtraBold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2.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중위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순회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Gothic ExtraBold"/>
              <a:sym typeface="NanumGothic ExtraBold"/>
            </a:endParaRPr>
          </a:p>
        </p:txBody>
      </p:sp>
      <p:grpSp>
        <p:nvGrpSpPr>
          <p:cNvPr id="891" name="Google Shape;891;p42"/>
          <p:cNvGrpSpPr/>
          <p:nvPr/>
        </p:nvGrpSpPr>
        <p:grpSpPr>
          <a:xfrm>
            <a:off x="1526156" y="1837008"/>
            <a:ext cx="2267081" cy="1900181"/>
            <a:chOff x="8359325" y="1633569"/>
            <a:chExt cx="2267081" cy="1900181"/>
          </a:xfrm>
        </p:grpSpPr>
        <p:sp>
          <p:nvSpPr>
            <p:cNvPr id="892" name="Google Shape;892;p42"/>
            <p:cNvSpPr txBox="1"/>
            <p:nvPr/>
          </p:nvSpPr>
          <p:spPr>
            <a:xfrm>
              <a:off x="9230975" y="1633569"/>
              <a:ext cx="4732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2400"/>
                <a:buFont typeface="Nanum Gothic"/>
                <a:buNone/>
              </a:pPr>
              <a:r>
                <a:rPr lang="en-US" sz="24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①</a:t>
              </a:r>
              <a:endParaRPr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8420877" y="2513629"/>
              <a:ext cx="4732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2400"/>
                <a:buFont typeface="Nanum Gothic"/>
                <a:buNone/>
              </a:pPr>
              <a:r>
                <a:rPr lang="en-US" sz="24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②</a:t>
              </a:r>
              <a:endParaRPr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10097446" y="2513628"/>
              <a:ext cx="4732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2400"/>
                <a:buFont typeface="Nanum Gothic"/>
                <a:buNone/>
              </a:pPr>
              <a:r>
                <a:rPr lang="en-US" sz="24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③</a:t>
              </a:r>
              <a:endParaRPr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895" name="Google Shape;895;p42"/>
            <p:cNvCxnSpPr>
              <a:stCxn id="896" idx="3"/>
              <a:endCxn id="897" idx="7"/>
            </p:cNvCxnSpPr>
            <p:nvPr/>
          </p:nvCxnSpPr>
          <p:spPr>
            <a:xfrm flipH="1">
              <a:off x="8855324" y="2602310"/>
              <a:ext cx="406800" cy="422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98" name="Google Shape;898;p42"/>
            <p:cNvCxnSpPr>
              <a:stCxn id="896" idx="5"/>
              <a:endCxn id="899" idx="1"/>
            </p:cNvCxnSpPr>
            <p:nvPr/>
          </p:nvCxnSpPr>
          <p:spPr>
            <a:xfrm>
              <a:off x="9673033" y="2602310"/>
              <a:ext cx="457500" cy="421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96" name="Google Shape;896;p42"/>
            <p:cNvSpPr/>
            <p:nvPr/>
          </p:nvSpPr>
          <p:spPr>
            <a:xfrm>
              <a:off x="9177022" y="2092890"/>
              <a:ext cx="581113" cy="59682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A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8359325" y="2936927"/>
              <a:ext cx="581113" cy="596823"/>
            </a:xfrm>
            <a:prstGeom prst="ellipse">
              <a:avLst/>
            </a:prstGeom>
            <a:solidFill>
              <a:srgbClr val="3E1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B</a:t>
              </a: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10045293" y="2936584"/>
              <a:ext cx="581113" cy="596823"/>
            </a:xfrm>
            <a:prstGeom prst="ellipse">
              <a:avLst/>
            </a:prstGeom>
            <a:solidFill>
              <a:srgbClr val="3E1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C</a:t>
              </a: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grpSp>
        <p:nvGrpSpPr>
          <p:cNvPr id="900" name="Google Shape;900;p42"/>
          <p:cNvGrpSpPr/>
          <p:nvPr/>
        </p:nvGrpSpPr>
        <p:grpSpPr>
          <a:xfrm>
            <a:off x="1531065" y="4202812"/>
            <a:ext cx="2206688" cy="1902868"/>
            <a:chOff x="8334616" y="4179859"/>
            <a:chExt cx="2206688" cy="1902868"/>
          </a:xfrm>
        </p:grpSpPr>
        <p:sp>
          <p:nvSpPr>
            <p:cNvPr id="901" name="Google Shape;901;p42"/>
            <p:cNvSpPr txBox="1"/>
            <p:nvPr/>
          </p:nvSpPr>
          <p:spPr>
            <a:xfrm>
              <a:off x="8376450" y="5024105"/>
              <a:ext cx="4732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2400"/>
                <a:buFont typeface="Nanum Gothic"/>
                <a:buNone/>
              </a:pPr>
              <a:r>
                <a:rPr lang="en-US" sz="24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①</a:t>
              </a:r>
              <a:endParaRPr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9219417" y="4179859"/>
              <a:ext cx="4732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2400"/>
                <a:buFont typeface="Nanum Gothic"/>
                <a:buNone/>
              </a:pPr>
              <a:r>
                <a:rPr lang="en-US" sz="24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②</a:t>
              </a:r>
              <a:endParaRPr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10056695" y="5062605"/>
              <a:ext cx="4732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2400"/>
                <a:buFont typeface="Nanum Gothic"/>
                <a:buNone/>
              </a:pPr>
              <a:r>
                <a:rPr lang="en-US" sz="24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③</a:t>
              </a:r>
              <a:endParaRPr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904" name="Google Shape;904;p42"/>
            <p:cNvCxnSpPr>
              <a:stCxn id="905" idx="3"/>
              <a:endCxn id="906" idx="7"/>
            </p:cNvCxnSpPr>
            <p:nvPr/>
          </p:nvCxnSpPr>
          <p:spPr>
            <a:xfrm flipH="1">
              <a:off x="8830615" y="5151287"/>
              <a:ext cx="406800" cy="422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7" name="Google Shape;907;p42"/>
            <p:cNvCxnSpPr>
              <a:stCxn id="905" idx="5"/>
              <a:endCxn id="908" idx="1"/>
            </p:cNvCxnSpPr>
            <p:nvPr/>
          </p:nvCxnSpPr>
          <p:spPr>
            <a:xfrm>
              <a:off x="9648324" y="5151287"/>
              <a:ext cx="396900" cy="422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05" name="Google Shape;905;p42"/>
            <p:cNvSpPr/>
            <p:nvPr/>
          </p:nvSpPr>
          <p:spPr>
            <a:xfrm>
              <a:off x="9152313" y="4641867"/>
              <a:ext cx="581113" cy="59682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A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8334616" y="5485904"/>
              <a:ext cx="581113" cy="596823"/>
            </a:xfrm>
            <a:prstGeom prst="ellipse">
              <a:avLst/>
            </a:prstGeom>
            <a:solidFill>
              <a:srgbClr val="3E1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B</a:t>
              </a: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9960191" y="5485904"/>
              <a:ext cx="581113" cy="596823"/>
            </a:xfrm>
            <a:prstGeom prst="ellipse">
              <a:avLst/>
            </a:prstGeom>
            <a:solidFill>
              <a:srgbClr val="3E1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C</a:t>
              </a: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909" name="Google Shape;909;p4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910" name="Google Shape;910;p4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11" name="Google Shape;911;p42"/>
          <p:cNvSpPr txBox="1"/>
          <p:nvPr/>
        </p:nvSpPr>
        <p:spPr>
          <a:xfrm>
            <a:off x="1148093" y="1138763"/>
            <a:ext cx="31064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이진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트리의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순회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13" name="Google Shape;913;p42"/>
          <p:cNvSpPr/>
          <p:nvPr/>
        </p:nvSpPr>
        <p:spPr>
          <a:xfrm>
            <a:off x="5043335" y="2253363"/>
            <a:ext cx="60960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루트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노드부터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잎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노드까지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아래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방향으로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 1.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자신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node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 2.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왼쪽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node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 3.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오른쪽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node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914" name="Google Shape;914;p42"/>
          <p:cNvSpPr/>
          <p:nvPr/>
        </p:nvSpPr>
        <p:spPr>
          <a:xfrm>
            <a:off x="5041696" y="4809719"/>
            <a:ext cx="6096000" cy="1936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왼쪽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하위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트리부터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오른쪽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하위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트리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방향으로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 1.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왼쪽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node</a:t>
            </a:r>
            <a:endParaRPr sz="16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 2.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자신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node</a:t>
            </a:r>
            <a:endParaRPr sz="16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 3.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오른쪽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node</a:t>
            </a:r>
            <a:endParaRPr sz="16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43"/>
          <p:cNvSpPr txBox="1"/>
          <p:nvPr/>
        </p:nvSpPr>
        <p:spPr>
          <a:xfrm>
            <a:off x="4703317" y="2349014"/>
            <a:ext cx="403187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Gothic ExtraBold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3.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후위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순회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Gothic ExtraBold"/>
              <a:sym typeface="NanumGothic ExtraBold"/>
            </a:endParaRPr>
          </a:p>
        </p:txBody>
      </p:sp>
      <p:grpSp>
        <p:nvGrpSpPr>
          <p:cNvPr id="920" name="Google Shape;920;p43"/>
          <p:cNvGrpSpPr/>
          <p:nvPr/>
        </p:nvGrpSpPr>
        <p:grpSpPr>
          <a:xfrm>
            <a:off x="1567755" y="2605909"/>
            <a:ext cx="2267081" cy="1900181"/>
            <a:chOff x="8311199" y="2515884"/>
            <a:chExt cx="2267081" cy="1900181"/>
          </a:xfrm>
        </p:grpSpPr>
        <p:sp>
          <p:nvSpPr>
            <p:cNvPr id="921" name="Google Shape;921;p43"/>
            <p:cNvSpPr txBox="1"/>
            <p:nvPr/>
          </p:nvSpPr>
          <p:spPr>
            <a:xfrm>
              <a:off x="9182849" y="2515884"/>
              <a:ext cx="4732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2400"/>
                <a:buFont typeface="Nanum Gothic"/>
                <a:buNone/>
              </a:pPr>
              <a:r>
                <a:rPr lang="en-US" sz="24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③</a:t>
              </a:r>
              <a:endParaRPr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922" name="Google Shape;922;p43"/>
            <p:cNvSpPr/>
            <p:nvPr/>
          </p:nvSpPr>
          <p:spPr>
            <a:xfrm>
              <a:off x="8372751" y="3395944"/>
              <a:ext cx="4732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2400"/>
                <a:buFont typeface="Nanum Gothic"/>
                <a:buNone/>
              </a:pPr>
              <a:r>
                <a:rPr lang="en-US" sz="24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①</a:t>
              </a:r>
              <a:endParaRPr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923" name="Google Shape;923;p43"/>
            <p:cNvSpPr/>
            <p:nvPr/>
          </p:nvSpPr>
          <p:spPr>
            <a:xfrm>
              <a:off x="10049320" y="3395943"/>
              <a:ext cx="4732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2400"/>
                <a:buFont typeface="Nanum Gothic"/>
                <a:buNone/>
              </a:pPr>
              <a:r>
                <a:rPr lang="en-US" sz="24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②</a:t>
              </a:r>
              <a:endParaRPr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924" name="Google Shape;924;p43"/>
            <p:cNvCxnSpPr>
              <a:stCxn id="925" idx="3"/>
              <a:endCxn id="926" idx="7"/>
            </p:cNvCxnSpPr>
            <p:nvPr/>
          </p:nvCxnSpPr>
          <p:spPr>
            <a:xfrm flipH="1">
              <a:off x="8807198" y="3484625"/>
              <a:ext cx="406800" cy="422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7" name="Google Shape;927;p43"/>
            <p:cNvCxnSpPr>
              <a:stCxn id="925" idx="5"/>
              <a:endCxn id="928" idx="1"/>
            </p:cNvCxnSpPr>
            <p:nvPr/>
          </p:nvCxnSpPr>
          <p:spPr>
            <a:xfrm>
              <a:off x="9624907" y="3484625"/>
              <a:ext cx="457500" cy="421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25" name="Google Shape;925;p43"/>
            <p:cNvSpPr/>
            <p:nvPr/>
          </p:nvSpPr>
          <p:spPr>
            <a:xfrm>
              <a:off x="9128896" y="2975205"/>
              <a:ext cx="581113" cy="59682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A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926" name="Google Shape;926;p43"/>
            <p:cNvSpPr/>
            <p:nvPr/>
          </p:nvSpPr>
          <p:spPr>
            <a:xfrm>
              <a:off x="8311199" y="3819242"/>
              <a:ext cx="581113" cy="596823"/>
            </a:xfrm>
            <a:prstGeom prst="ellipse">
              <a:avLst/>
            </a:prstGeom>
            <a:solidFill>
              <a:srgbClr val="3E1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B</a:t>
              </a: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928" name="Google Shape;928;p43"/>
            <p:cNvSpPr/>
            <p:nvPr/>
          </p:nvSpPr>
          <p:spPr>
            <a:xfrm>
              <a:off x="9997167" y="3818899"/>
              <a:ext cx="581113" cy="596823"/>
            </a:xfrm>
            <a:prstGeom prst="ellipse">
              <a:avLst/>
            </a:prstGeom>
            <a:solidFill>
              <a:srgbClr val="3E1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C</a:t>
              </a: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929" name="Google Shape;929;p43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930" name="Google Shape;930;p43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31" name="Google Shape;931;p43"/>
          <p:cNvSpPr txBox="1"/>
          <p:nvPr/>
        </p:nvSpPr>
        <p:spPr>
          <a:xfrm>
            <a:off x="1148093" y="1138763"/>
            <a:ext cx="31064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이진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트리의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순회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33" name="Google Shape;933;p43"/>
          <p:cNvSpPr/>
          <p:nvPr/>
        </p:nvSpPr>
        <p:spPr>
          <a:xfrm>
            <a:off x="5129669" y="2932624"/>
            <a:ext cx="60960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잎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노드를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모두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탐색하고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루트노드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 1.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왼쪽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node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 2.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오른쪽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node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 3.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자신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node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8" name="Google Shape;938;p44"/>
          <p:cNvCxnSpPr/>
          <p:nvPr/>
        </p:nvCxnSpPr>
        <p:spPr>
          <a:xfrm flipH="1">
            <a:off x="6221535" y="4806055"/>
            <a:ext cx="392404" cy="66325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9" name="Google Shape;939;p44"/>
          <p:cNvCxnSpPr>
            <a:stCxn id="940" idx="3"/>
            <a:endCxn id="941" idx="7"/>
          </p:cNvCxnSpPr>
          <p:nvPr/>
        </p:nvCxnSpPr>
        <p:spPr>
          <a:xfrm flipH="1">
            <a:off x="5112318" y="2876924"/>
            <a:ext cx="846600" cy="558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2" name="Google Shape;942;p44"/>
          <p:cNvCxnSpPr>
            <a:stCxn id="940" idx="5"/>
            <a:endCxn id="943" idx="1"/>
          </p:cNvCxnSpPr>
          <p:nvPr/>
        </p:nvCxnSpPr>
        <p:spPr>
          <a:xfrm>
            <a:off x="6465826" y="2876924"/>
            <a:ext cx="727200" cy="558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4" name="Google Shape;944;p44"/>
          <p:cNvCxnSpPr/>
          <p:nvPr/>
        </p:nvCxnSpPr>
        <p:spPr>
          <a:xfrm flipH="1">
            <a:off x="4137775" y="3828643"/>
            <a:ext cx="678874" cy="70312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0" name="Google Shape;940;p44"/>
          <p:cNvSpPr/>
          <p:nvPr/>
        </p:nvSpPr>
        <p:spPr>
          <a:xfrm>
            <a:off x="5853934" y="2276427"/>
            <a:ext cx="716876" cy="703526"/>
          </a:xfrm>
          <a:prstGeom prst="ellipse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945" name="Google Shape;945;p44"/>
          <p:cNvCxnSpPr/>
          <p:nvPr/>
        </p:nvCxnSpPr>
        <p:spPr>
          <a:xfrm>
            <a:off x="4823622" y="3828643"/>
            <a:ext cx="678874" cy="70312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6" name="Google Shape;946;p44"/>
          <p:cNvCxnSpPr>
            <a:stCxn id="943" idx="3"/>
          </p:cNvCxnSpPr>
          <p:nvPr/>
        </p:nvCxnSpPr>
        <p:spPr>
          <a:xfrm flipH="1">
            <a:off x="6699083" y="3933433"/>
            <a:ext cx="493800" cy="667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7" name="Google Shape;947;p44"/>
          <p:cNvCxnSpPr/>
          <p:nvPr/>
        </p:nvCxnSpPr>
        <p:spPr>
          <a:xfrm>
            <a:off x="7435433" y="3828643"/>
            <a:ext cx="678874" cy="70312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1" name="Google Shape;941;p44"/>
          <p:cNvSpPr/>
          <p:nvPr/>
        </p:nvSpPr>
        <p:spPr>
          <a:xfrm>
            <a:off x="4500497" y="3332937"/>
            <a:ext cx="716876" cy="703526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948" name="Google Shape;948;p44"/>
          <p:cNvSpPr/>
          <p:nvPr/>
        </p:nvSpPr>
        <p:spPr>
          <a:xfrm>
            <a:off x="3765394" y="4285503"/>
            <a:ext cx="716876" cy="703526"/>
          </a:xfrm>
          <a:prstGeom prst="ellipse">
            <a:avLst/>
          </a:prstGeom>
          <a:solidFill>
            <a:srgbClr val="99CF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949" name="Google Shape;949;p44"/>
          <p:cNvSpPr/>
          <p:nvPr/>
        </p:nvSpPr>
        <p:spPr>
          <a:xfrm>
            <a:off x="5057083" y="4285503"/>
            <a:ext cx="716876" cy="703526"/>
          </a:xfrm>
          <a:prstGeom prst="ellipse">
            <a:avLst/>
          </a:prstGeom>
          <a:solidFill>
            <a:srgbClr val="99CF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943" name="Google Shape;943;p44"/>
          <p:cNvSpPr/>
          <p:nvPr/>
        </p:nvSpPr>
        <p:spPr>
          <a:xfrm>
            <a:off x="7087899" y="3332936"/>
            <a:ext cx="716876" cy="703526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950" name="Google Shape;950;p44"/>
          <p:cNvSpPr/>
          <p:nvPr/>
        </p:nvSpPr>
        <p:spPr>
          <a:xfrm>
            <a:off x="6348771" y="4285503"/>
            <a:ext cx="716876" cy="703526"/>
          </a:xfrm>
          <a:prstGeom prst="ellipse">
            <a:avLst/>
          </a:prstGeom>
          <a:solidFill>
            <a:srgbClr val="99CF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951" name="Google Shape;951;p44"/>
          <p:cNvSpPr/>
          <p:nvPr/>
        </p:nvSpPr>
        <p:spPr>
          <a:xfrm>
            <a:off x="7640459" y="4285503"/>
            <a:ext cx="716876" cy="703526"/>
          </a:xfrm>
          <a:prstGeom prst="ellipse">
            <a:avLst/>
          </a:prstGeom>
          <a:solidFill>
            <a:srgbClr val="99CF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H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952" name="Google Shape;952;p44"/>
          <p:cNvSpPr txBox="1"/>
          <p:nvPr/>
        </p:nvSpPr>
        <p:spPr>
          <a:xfrm>
            <a:off x="5954757" y="1799804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</a:pPr>
            <a:r>
              <a:rPr lang="en-US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①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953" name="Google Shape;953;p44"/>
          <p:cNvSpPr/>
          <p:nvPr/>
        </p:nvSpPr>
        <p:spPr>
          <a:xfrm>
            <a:off x="4283601" y="2979953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</a:pPr>
            <a:r>
              <a:rPr lang="en-US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②</a:t>
            </a:r>
            <a:endParaRPr sz="2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954" name="Google Shape;954;p44"/>
          <p:cNvSpPr/>
          <p:nvPr/>
        </p:nvSpPr>
        <p:spPr>
          <a:xfrm>
            <a:off x="3393695" y="4089722"/>
            <a:ext cx="45330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</a:pPr>
            <a:r>
              <a:rPr lang="en-US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③</a:t>
            </a:r>
            <a:endParaRPr sz="2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955" name="Google Shape;955;p44"/>
          <p:cNvSpPr/>
          <p:nvPr/>
        </p:nvSpPr>
        <p:spPr>
          <a:xfrm>
            <a:off x="4633538" y="4090910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</a:pPr>
            <a:r>
              <a:rPr lang="en-US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④</a:t>
            </a:r>
            <a:endParaRPr sz="2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956" name="Google Shape;956;p44"/>
          <p:cNvSpPr/>
          <p:nvPr/>
        </p:nvSpPr>
        <p:spPr>
          <a:xfrm>
            <a:off x="7491344" y="2979953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</a:pPr>
            <a:r>
              <a:rPr lang="en-US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⑤</a:t>
            </a:r>
            <a:endParaRPr sz="2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957" name="Google Shape;957;p44"/>
          <p:cNvSpPr/>
          <p:nvPr/>
        </p:nvSpPr>
        <p:spPr>
          <a:xfrm>
            <a:off x="6961975" y="4197115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</a:pPr>
            <a:r>
              <a:rPr lang="en-US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⑥</a:t>
            </a:r>
            <a:endParaRPr sz="2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958" name="Google Shape;958;p44"/>
          <p:cNvSpPr/>
          <p:nvPr/>
        </p:nvSpPr>
        <p:spPr>
          <a:xfrm>
            <a:off x="8249052" y="4202131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</a:pPr>
            <a:r>
              <a:rPr lang="en-US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⑦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959" name="Google Shape;959;p44"/>
          <p:cNvSpPr/>
          <p:nvPr/>
        </p:nvSpPr>
        <p:spPr>
          <a:xfrm>
            <a:off x="5781620" y="5295403"/>
            <a:ext cx="716876" cy="703526"/>
          </a:xfrm>
          <a:prstGeom prst="ellipse">
            <a:avLst/>
          </a:prstGeom>
          <a:solidFill>
            <a:srgbClr val="CC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G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960" name="Google Shape;960;p44"/>
          <p:cNvSpPr/>
          <p:nvPr/>
        </p:nvSpPr>
        <p:spPr>
          <a:xfrm>
            <a:off x="6465827" y="5121304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</a:pPr>
            <a:r>
              <a:rPr lang="en-US" sz="2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⑧</a:t>
            </a:r>
            <a:endParaRPr sz="2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961" name="Google Shape;961;p44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962" name="Google Shape;962;p44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63" name="Google Shape;963;p44"/>
          <p:cNvSpPr txBox="1"/>
          <p:nvPr/>
        </p:nvSpPr>
        <p:spPr>
          <a:xfrm>
            <a:off x="1148093" y="1138763"/>
            <a:ext cx="43544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이진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트리의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순회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-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연습문제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45"/>
          <p:cNvSpPr/>
          <p:nvPr/>
        </p:nvSpPr>
        <p:spPr>
          <a:xfrm>
            <a:off x="0" y="0"/>
            <a:ext cx="12192000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970" name="Google Shape;970;p45"/>
          <p:cNvSpPr txBox="1"/>
          <p:nvPr/>
        </p:nvSpPr>
        <p:spPr>
          <a:xfrm>
            <a:off x="5411465" y="3377598"/>
            <a:ext cx="4491258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000"/>
              <a:buFont typeface="Arial"/>
              <a:buAutoNum type="arabicParenR"/>
            </a:pP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전위순회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(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자신-왼쪽-오른쪽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000"/>
              <a:buFont typeface="Arial"/>
              <a:buAutoNum type="arabicParenR"/>
            </a:pP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중위순회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(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왼쪽-자신-오른쪽</a:t>
            </a:r>
            <a:endParaRPr sz="20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000"/>
              <a:buFont typeface="Arial"/>
              <a:buAutoNum type="arabicParenR"/>
            </a:pP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후위순회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(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왼쪽-오른쪽-자신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</a:t>
            </a:r>
            <a:endParaRPr sz="20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971" name="Google Shape;971;p45"/>
          <p:cNvSpPr txBox="1"/>
          <p:nvPr/>
        </p:nvSpPr>
        <p:spPr>
          <a:xfrm>
            <a:off x="5083381" y="2562775"/>
            <a:ext cx="43815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D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Q. </a:t>
            </a:r>
            <a:r>
              <a:rPr lang="en-US" sz="2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순회</a:t>
            </a:r>
            <a:r>
              <a:rPr lang="en-US" sz="2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2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연습해보기</a:t>
            </a:r>
            <a:r>
              <a:rPr lang="en-US" sz="2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endParaRPr sz="2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Gothic ExtraBold"/>
              <a:sym typeface="NanumGothic ExtraBold"/>
            </a:endParaRPr>
          </a:p>
        </p:txBody>
      </p:sp>
      <p:sp>
        <p:nvSpPr>
          <p:cNvPr id="972" name="Google Shape;972;p45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973" name="Google Shape;973;p45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74" name="Google Shape;974;p45"/>
          <p:cNvSpPr txBox="1"/>
          <p:nvPr/>
        </p:nvSpPr>
        <p:spPr>
          <a:xfrm>
            <a:off x="1148093" y="1138763"/>
            <a:ext cx="31064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이진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트리의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순회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76" name="Google Shape;976;p45"/>
          <p:cNvGrpSpPr/>
          <p:nvPr/>
        </p:nvGrpSpPr>
        <p:grpSpPr>
          <a:xfrm>
            <a:off x="1148093" y="2726301"/>
            <a:ext cx="3903580" cy="2815629"/>
            <a:chOff x="1762210" y="1408522"/>
            <a:chExt cx="3903580" cy="2815629"/>
          </a:xfrm>
        </p:grpSpPr>
        <p:cxnSp>
          <p:nvCxnSpPr>
            <p:cNvPr id="977" name="Google Shape;977;p45"/>
            <p:cNvCxnSpPr>
              <a:stCxn id="978" idx="3"/>
            </p:cNvCxnSpPr>
            <p:nvPr/>
          </p:nvCxnSpPr>
          <p:spPr>
            <a:xfrm flipH="1">
              <a:off x="2761482" y="2009019"/>
              <a:ext cx="779700" cy="942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9" name="Google Shape;979;p45"/>
            <p:cNvCxnSpPr>
              <a:stCxn id="978" idx="5"/>
            </p:cNvCxnSpPr>
            <p:nvPr/>
          </p:nvCxnSpPr>
          <p:spPr>
            <a:xfrm>
              <a:off x="4048090" y="2009019"/>
              <a:ext cx="779700" cy="942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0" name="Google Shape;980;p45"/>
            <p:cNvCxnSpPr/>
            <p:nvPr/>
          </p:nvCxnSpPr>
          <p:spPr>
            <a:xfrm flipH="1">
              <a:off x="2134591" y="3044540"/>
              <a:ext cx="487536" cy="722353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78" name="Google Shape;978;p45"/>
            <p:cNvSpPr/>
            <p:nvPr/>
          </p:nvSpPr>
          <p:spPr>
            <a:xfrm>
              <a:off x="3436198" y="1408522"/>
              <a:ext cx="716876" cy="703526"/>
            </a:xfrm>
            <a:prstGeom prst="ellipse">
              <a:avLst/>
            </a:prstGeom>
            <a:solidFill>
              <a:srgbClr val="FD777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가</a:t>
              </a:r>
              <a:endParaRPr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981" name="Google Shape;981;p45"/>
            <p:cNvCxnSpPr/>
            <p:nvPr/>
          </p:nvCxnSpPr>
          <p:spPr>
            <a:xfrm>
              <a:off x="3053899" y="3044540"/>
              <a:ext cx="445413" cy="722353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2" name="Google Shape;982;p45"/>
            <p:cNvCxnSpPr/>
            <p:nvPr/>
          </p:nvCxnSpPr>
          <p:spPr>
            <a:xfrm>
              <a:off x="4764243" y="3063765"/>
              <a:ext cx="369342" cy="52265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83" name="Google Shape;983;p45"/>
            <p:cNvSpPr/>
            <p:nvPr/>
          </p:nvSpPr>
          <p:spPr>
            <a:xfrm>
              <a:off x="2497313" y="2568058"/>
              <a:ext cx="716876" cy="703526"/>
            </a:xfrm>
            <a:prstGeom prst="ellipse">
              <a:avLst/>
            </a:prstGeom>
            <a:solidFill>
              <a:srgbClr val="FDBF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나</a:t>
              </a:r>
              <a:endParaRPr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1762210" y="3520624"/>
              <a:ext cx="716876" cy="703526"/>
            </a:xfrm>
            <a:prstGeom prst="ellipse">
              <a:avLst/>
            </a:prstGeom>
            <a:solidFill>
              <a:srgbClr val="99CF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다</a:t>
              </a:r>
              <a:endParaRPr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3053899" y="3520624"/>
              <a:ext cx="716876" cy="703526"/>
            </a:xfrm>
            <a:prstGeom prst="ellipse">
              <a:avLst/>
            </a:prstGeom>
            <a:solidFill>
              <a:srgbClr val="99CF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라</a:t>
              </a:r>
              <a:endParaRPr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4416709" y="2568058"/>
              <a:ext cx="716876" cy="703526"/>
            </a:xfrm>
            <a:prstGeom prst="ellipse">
              <a:avLst/>
            </a:prstGeom>
            <a:solidFill>
              <a:srgbClr val="FDBF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마</a:t>
              </a:r>
              <a:endParaRPr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4948914" y="3520625"/>
              <a:ext cx="716876" cy="703526"/>
            </a:xfrm>
            <a:prstGeom prst="ellipse">
              <a:avLst/>
            </a:prstGeom>
            <a:solidFill>
              <a:srgbClr val="99CF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사</a:t>
              </a:r>
              <a:endParaRPr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2" name="Google Shape;992;p46"/>
          <p:cNvGrpSpPr/>
          <p:nvPr/>
        </p:nvGrpSpPr>
        <p:grpSpPr>
          <a:xfrm>
            <a:off x="1148093" y="2726301"/>
            <a:ext cx="3903580" cy="2815629"/>
            <a:chOff x="1762210" y="1408522"/>
            <a:chExt cx="3903580" cy="2815629"/>
          </a:xfrm>
        </p:grpSpPr>
        <p:cxnSp>
          <p:nvCxnSpPr>
            <p:cNvPr id="993" name="Google Shape;993;p46"/>
            <p:cNvCxnSpPr>
              <a:stCxn id="994" idx="3"/>
            </p:cNvCxnSpPr>
            <p:nvPr/>
          </p:nvCxnSpPr>
          <p:spPr>
            <a:xfrm flipH="1">
              <a:off x="2761482" y="2009019"/>
              <a:ext cx="779700" cy="942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5" name="Google Shape;995;p46"/>
            <p:cNvCxnSpPr>
              <a:stCxn id="994" idx="5"/>
            </p:cNvCxnSpPr>
            <p:nvPr/>
          </p:nvCxnSpPr>
          <p:spPr>
            <a:xfrm>
              <a:off x="4048090" y="2009019"/>
              <a:ext cx="779700" cy="942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6" name="Google Shape;996;p46"/>
            <p:cNvCxnSpPr/>
            <p:nvPr/>
          </p:nvCxnSpPr>
          <p:spPr>
            <a:xfrm flipH="1">
              <a:off x="2134591" y="3044540"/>
              <a:ext cx="487536" cy="722353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94" name="Google Shape;994;p46"/>
            <p:cNvSpPr/>
            <p:nvPr/>
          </p:nvSpPr>
          <p:spPr>
            <a:xfrm>
              <a:off x="3436198" y="1408522"/>
              <a:ext cx="716876" cy="703526"/>
            </a:xfrm>
            <a:prstGeom prst="ellipse">
              <a:avLst/>
            </a:prstGeom>
            <a:solidFill>
              <a:srgbClr val="FD777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가</a:t>
              </a:r>
              <a:endParaRPr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997" name="Google Shape;997;p46"/>
            <p:cNvCxnSpPr/>
            <p:nvPr/>
          </p:nvCxnSpPr>
          <p:spPr>
            <a:xfrm>
              <a:off x="3053899" y="3044540"/>
              <a:ext cx="445413" cy="722353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8" name="Google Shape;998;p46"/>
            <p:cNvCxnSpPr/>
            <p:nvPr/>
          </p:nvCxnSpPr>
          <p:spPr>
            <a:xfrm>
              <a:off x="4764243" y="3063765"/>
              <a:ext cx="369342" cy="52265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99" name="Google Shape;999;p46"/>
            <p:cNvSpPr/>
            <p:nvPr/>
          </p:nvSpPr>
          <p:spPr>
            <a:xfrm>
              <a:off x="2497313" y="2568058"/>
              <a:ext cx="716876" cy="703526"/>
            </a:xfrm>
            <a:prstGeom prst="ellipse">
              <a:avLst/>
            </a:prstGeom>
            <a:solidFill>
              <a:srgbClr val="FDBF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나</a:t>
              </a:r>
              <a:endParaRPr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000" name="Google Shape;1000;p46"/>
            <p:cNvSpPr/>
            <p:nvPr/>
          </p:nvSpPr>
          <p:spPr>
            <a:xfrm>
              <a:off x="1762210" y="3520624"/>
              <a:ext cx="716876" cy="703526"/>
            </a:xfrm>
            <a:prstGeom prst="ellipse">
              <a:avLst/>
            </a:prstGeom>
            <a:solidFill>
              <a:srgbClr val="99CF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다</a:t>
              </a:r>
              <a:endParaRPr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001" name="Google Shape;1001;p46"/>
            <p:cNvSpPr/>
            <p:nvPr/>
          </p:nvSpPr>
          <p:spPr>
            <a:xfrm>
              <a:off x="3053899" y="3520624"/>
              <a:ext cx="716876" cy="703526"/>
            </a:xfrm>
            <a:prstGeom prst="ellipse">
              <a:avLst/>
            </a:prstGeom>
            <a:solidFill>
              <a:srgbClr val="99CF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라</a:t>
              </a:r>
              <a:endParaRPr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002" name="Google Shape;1002;p46"/>
            <p:cNvSpPr/>
            <p:nvPr/>
          </p:nvSpPr>
          <p:spPr>
            <a:xfrm>
              <a:off x="4416709" y="2568058"/>
              <a:ext cx="716876" cy="703526"/>
            </a:xfrm>
            <a:prstGeom prst="ellipse">
              <a:avLst/>
            </a:prstGeom>
            <a:solidFill>
              <a:srgbClr val="FDBF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마</a:t>
              </a:r>
              <a:endParaRPr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003" name="Google Shape;1003;p46"/>
            <p:cNvSpPr/>
            <p:nvPr/>
          </p:nvSpPr>
          <p:spPr>
            <a:xfrm>
              <a:off x="4948914" y="3520625"/>
              <a:ext cx="716876" cy="703526"/>
            </a:xfrm>
            <a:prstGeom prst="ellipse">
              <a:avLst/>
            </a:prstGeom>
            <a:solidFill>
              <a:srgbClr val="99CF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사</a:t>
              </a:r>
              <a:endParaRPr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1004" name="Google Shape;1004;p46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005" name="Google Shape;1005;p46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06" name="Google Shape;1006;p46"/>
          <p:cNvSpPr txBox="1"/>
          <p:nvPr/>
        </p:nvSpPr>
        <p:spPr>
          <a:xfrm>
            <a:off x="1148093" y="1138763"/>
            <a:ext cx="31064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이진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트리의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순회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07" name="Google Shape;1007;p46"/>
          <p:cNvCxnSpPr/>
          <p:nvPr/>
        </p:nvCxnSpPr>
        <p:spPr>
          <a:xfrm>
            <a:off x="1160793" y="1670479"/>
            <a:ext cx="2319007" cy="0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008" name="Google Shape;1008;p46"/>
          <p:cNvSpPr txBox="1"/>
          <p:nvPr/>
        </p:nvSpPr>
        <p:spPr>
          <a:xfrm>
            <a:off x="5408131" y="3361116"/>
            <a:ext cx="5782383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000"/>
              <a:buFont typeface="Arial"/>
              <a:buAutoNum type="arabicParenR"/>
            </a:pP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전위순회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(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자신-왼쪽-오른쪽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: 가 나 다 라 마 사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000"/>
              <a:buFont typeface="Arial"/>
              <a:buAutoNum type="arabicParenR"/>
            </a:pP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중위순회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(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왼쪽-자신-오른쪽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: 다 나 라 가 마 사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000"/>
              <a:buFont typeface="Arial"/>
              <a:buAutoNum type="arabicParenR"/>
            </a:pP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후위순회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(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왼쪽-오른쪽-자신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: 다 라 나 사 마 가</a:t>
            </a:r>
            <a:endParaRPr sz="20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009" name="Google Shape;1009;p46"/>
          <p:cNvSpPr txBox="1"/>
          <p:nvPr/>
        </p:nvSpPr>
        <p:spPr>
          <a:xfrm>
            <a:off x="5121099" y="2538974"/>
            <a:ext cx="43815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D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A. </a:t>
            </a:r>
            <a:r>
              <a:rPr lang="en-US" sz="2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순회</a:t>
            </a:r>
            <a:r>
              <a:rPr lang="en-US" sz="2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2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연습해보기</a:t>
            </a:r>
            <a:r>
              <a:rPr lang="en-US" sz="2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(</a:t>
            </a:r>
            <a:r>
              <a:rPr lang="en-US" sz="2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정답</a:t>
            </a:r>
            <a:r>
              <a:rPr lang="en-US" sz="2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)</a:t>
            </a:r>
            <a:endParaRPr sz="2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47"/>
          <p:cNvSpPr/>
          <p:nvPr/>
        </p:nvSpPr>
        <p:spPr>
          <a:xfrm>
            <a:off x="0" y="0"/>
            <a:ext cx="12192000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015" name="Google Shape;1015;p47"/>
          <p:cNvSpPr txBox="1"/>
          <p:nvPr/>
        </p:nvSpPr>
        <p:spPr>
          <a:xfrm>
            <a:off x="1599920" y="1874060"/>
            <a:ext cx="887758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000"/>
              <a:buFont typeface="Nanum Gothic"/>
              <a:buNone/>
            </a:pP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-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탐색을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위한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이진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트리</a:t>
            </a:r>
            <a:endParaRPr sz="20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000"/>
              <a:buFont typeface="Nanum Gothic"/>
              <a:buNone/>
            </a:pP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-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왼쪽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자식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노드는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나보다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작고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,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오른쪽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자식은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나보다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크다는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특징</a:t>
            </a:r>
            <a:endParaRPr sz="20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grpSp>
        <p:nvGrpSpPr>
          <p:cNvPr id="1016" name="Google Shape;1016;p47"/>
          <p:cNvGrpSpPr/>
          <p:nvPr/>
        </p:nvGrpSpPr>
        <p:grpSpPr>
          <a:xfrm>
            <a:off x="4386898" y="3199612"/>
            <a:ext cx="3418203" cy="2933990"/>
            <a:chOff x="4022423" y="3199611"/>
            <a:chExt cx="3418203" cy="2989666"/>
          </a:xfrm>
        </p:grpSpPr>
        <p:cxnSp>
          <p:nvCxnSpPr>
            <p:cNvPr id="1017" name="Google Shape;1017;p47"/>
            <p:cNvCxnSpPr/>
            <p:nvPr/>
          </p:nvCxnSpPr>
          <p:spPr>
            <a:xfrm>
              <a:off x="5752597" y="3708658"/>
              <a:ext cx="14542" cy="2464891"/>
            </a:xfrm>
            <a:prstGeom prst="straightConnector1">
              <a:avLst/>
            </a:prstGeom>
            <a:noFill/>
            <a:ln w="47625" cap="flat" cmpd="sng">
              <a:solidFill>
                <a:srgbClr val="3E1F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8" name="Google Shape;1018;p47"/>
            <p:cNvCxnSpPr>
              <a:stCxn id="1019" idx="3"/>
              <a:endCxn id="1020" idx="7"/>
            </p:cNvCxnSpPr>
            <p:nvPr/>
          </p:nvCxnSpPr>
          <p:spPr>
            <a:xfrm flipH="1">
              <a:off x="4978824" y="3634110"/>
              <a:ext cx="601200" cy="404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1" name="Google Shape;1021;p47"/>
            <p:cNvCxnSpPr>
              <a:stCxn id="1019" idx="5"/>
              <a:endCxn id="1022" idx="1"/>
            </p:cNvCxnSpPr>
            <p:nvPr/>
          </p:nvCxnSpPr>
          <p:spPr>
            <a:xfrm>
              <a:off x="5939975" y="3634110"/>
              <a:ext cx="516300" cy="404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3" name="Google Shape;1023;p47"/>
            <p:cNvCxnSpPr/>
            <p:nvPr/>
          </p:nvCxnSpPr>
          <p:spPr>
            <a:xfrm flipH="1">
              <a:off x="4286847" y="4322741"/>
              <a:ext cx="482062" cy="50876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19" name="Google Shape;1019;p47"/>
            <p:cNvSpPr/>
            <p:nvPr/>
          </p:nvSpPr>
          <p:spPr>
            <a:xfrm>
              <a:off x="5505476" y="3199611"/>
              <a:ext cx="509047" cy="509047"/>
            </a:xfrm>
            <a:prstGeom prst="ellipse">
              <a:avLst/>
            </a:prstGeom>
            <a:solidFill>
              <a:srgbClr val="FD777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5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024" name="Google Shape;1024;p47"/>
            <p:cNvCxnSpPr/>
            <p:nvPr/>
          </p:nvCxnSpPr>
          <p:spPr>
            <a:xfrm>
              <a:off x="4773861" y="4322741"/>
              <a:ext cx="482062" cy="50876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5" name="Google Shape;1025;p47"/>
            <p:cNvCxnSpPr/>
            <p:nvPr/>
          </p:nvCxnSpPr>
          <p:spPr>
            <a:xfrm flipH="1">
              <a:off x="6141469" y="4322741"/>
              <a:ext cx="482062" cy="50876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6" name="Google Shape;1026;p47"/>
            <p:cNvCxnSpPr/>
            <p:nvPr/>
          </p:nvCxnSpPr>
          <p:spPr>
            <a:xfrm>
              <a:off x="6628483" y="4322741"/>
              <a:ext cx="482062" cy="50876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20" name="Google Shape;1020;p47"/>
            <p:cNvSpPr/>
            <p:nvPr/>
          </p:nvSpPr>
          <p:spPr>
            <a:xfrm>
              <a:off x="4544413" y="3964065"/>
              <a:ext cx="509047" cy="509047"/>
            </a:xfrm>
            <a:prstGeom prst="ellipse">
              <a:avLst/>
            </a:prstGeom>
            <a:solidFill>
              <a:srgbClr val="FDBF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4022423" y="4653309"/>
              <a:ext cx="509047" cy="509047"/>
            </a:xfrm>
            <a:prstGeom prst="ellipse">
              <a:avLst/>
            </a:prstGeom>
            <a:solidFill>
              <a:srgbClr val="99CF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4939639" y="4653309"/>
              <a:ext cx="509047" cy="509047"/>
            </a:xfrm>
            <a:prstGeom prst="ellipse">
              <a:avLst/>
            </a:prstGeom>
            <a:solidFill>
              <a:srgbClr val="99CF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4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6381703" y="3964064"/>
              <a:ext cx="509047" cy="509047"/>
            </a:xfrm>
            <a:prstGeom prst="ellipse">
              <a:avLst/>
            </a:prstGeom>
            <a:solidFill>
              <a:srgbClr val="FDBF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8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5856855" y="4653309"/>
              <a:ext cx="509047" cy="509047"/>
            </a:xfrm>
            <a:prstGeom prst="ellipse">
              <a:avLst/>
            </a:prstGeom>
            <a:solidFill>
              <a:srgbClr val="99CF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6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6774070" y="4653309"/>
              <a:ext cx="509047" cy="509047"/>
            </a:xfrm>
            <a:prstGeom prst="ellipse">
              <a:avLst/>
            </a:prstGeom>
            <a:solidFill>
              <a:srgbClr val="99CF7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9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031" name="Google Shape;1031;p47"/>
            <p:cNvSpPr txBox="1"/>
            <p:nvPr/>
          </p:nvSpPr>
          <p:spPr>
            <a:xfrm>
              <a:off x="4039515" y="5342553"/>
              <a:ext cx="1426263" cy="8467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2400"/>
                <a:buFont typeface="Nanum Gothic"/>
                <a:buNone/>
              </a:pPr>
              <a:r>
                <a:rPr lang="en-US" sz="24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5(</a:t>
              </a:r>
              <a:r>
                <a:rPr lang="en-US" sz="24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기준</a:t>
              </a:r>
              <a:r>
                <a:rPr lang="en-US" sz="24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)</a:t>
              </a:r>
              <a:r>
                <a:rPr lang="en-US" sz="24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보다</a:t>
              </a:r>
              <a:r>
                <a:rPr lang="en-US" sz="24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</a:t>
              </a:r>
              <a:r>
                <a:rPr lang="en-US" sz="2400" dirty="0" err="1">
                  <a:solidFill>
                    <a:schemeClr val="accent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작다</a:t>
              </a:r>
              <a:endParaRPr sz="1800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032" name="Google Shape;1032;p47"/>
            <p:cNvSpPr txBox="1"/>
            <p:nvPr/>
          </p:nvSpPr>
          <p:spPr>
            <a:xfrm>
              <a:off x="6014523" y="5342552"/>
              <a:ext cx="1426103" cy="8467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2400"/>
                <a:buFont typeface="Nanum Gothic"/>
                <a:buNone/>
              </a:pPr>
              <a:r>
                <a:rPr lang="en-US" sz="24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5(</a:t>
              </a:r>
              <a:r>
                <a:rPr lang="en-US" sz="24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기준</a:t>
              </a:r>
              <a:r>
                <a:rPr lang="en-US" sz="24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)</a:t>
              </a:r>
              <a:r>
                <a:rPr lang="en-US" sz="24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보다</a:t>
              </a:r>
              <a:r>
                <a:rPr lang="en-US" sz="24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</a:t>
              </a:r>
              <a:r>
                <a:rPr lang="en-US" sz="2400" dirty="0" err="1">
                  <a:solidFill>
                    <a:schemeClr val="accent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크다</a:t>
              </a:r>
              <a:endParaRPr sz="1800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1033" name="Google Shape;1033;p47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034" name="Google Shape;1034;p47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35" name="Google Shape;1035;p47"/>
          <p:cNvSpPr txBox="1"/>
          <p:nvPr/>
        </p:nvSpPr>
        <p:spPr>
          <a:xfrm>
            <a:off x="1148093" y="1138763"/>
            <a:ext cx="31064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이진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트리의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순회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Google Shape;1041;p48" descr="https://blog.penjee.com/wp-content/uploads/2015/11/binary-search-tree-sorted-array-animation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8907" y="2208540"/>
            <a:ext cx="4286250" cy="360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48"/>
          <p:cNvSpPr/>
          <p:nvPr/>
        </p:nvSpPr>
        <p:spPr>
          <a:xfrm>
            <a:off x="0" y="0"/>
            <a:ext cx="12192000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043" name="Google Shape;1043;p48"/>
          <p:cNvSpPr txBox="1"/>
          <p:nvPr/>
        </p:nvSpPr>
        <p:spPr>
          <a:xfrm>
            <a:off x="1182161" y="6009376"/>
            <a:ext cx="935974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</a:pPr>
            <a:r>
              <a:rPr lang="en-US" sz="1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애니메이션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</a:pPr>
            <a:r>
              <a:rPr 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(</a:t>
            </a:r>
            <a:r>
              <a:rPr lang="en-US" sz="1200" u="sng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https://www.mathwarehouse.com/programming/gifs/binary-search-tree.php#binary-search-tree-insertion-node</a:t>
            </a:r>
            <a:r>
              <a:rPr lang="en-US" sz="1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</a:t>
            </a:r>
            <a:endParaRPr sz="1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044" name="Google Shape;1044;p48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045" name="Google Shape;1045;p48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46" name="Google Shape;1046;p48"/>
          <p:cNvSpPr txBox="1"/>
          <p:nvPr/>
        </p:nvSpPr>
        <p:spPr>
          <a:xfrm>
            <a:off x="1148093" y="1138763"/>
            <a:ext cx="53162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이진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트리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vs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정렬된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배열의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Gothic ExtraBold"/>
                <a:sym typeface="NanumGothic ExtraBold"/>
              </a:rPr>
              <a:t>탐색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591752" y="2519065"/>
            <a:ext cx="4933094" cy="480767"/>
          </a:xfrm>
          <a:prstGeom prst="roundRect">
            <a:avLst/>
          </a:prstGeom>
          <a:solidFill>
            <a:srgbClr val="FD7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5</a:t>
            </a:r>
            <a:r>
              <a:rPr lang="ko-KR" altLang="en-US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비교</a:t>
            </a:r>
            <a:r>
              <a:rPr lang="en-US" altLang="ko-KR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 </a:t>
            </a:r>
            <a:r>
              <a:rPr lang="ko-KR" altLang="en-US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→</a:t>
            </a:r>
            <a:endParaRPr lang="ko-KR" altLang="en-US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591752" y="3313921"/>
            <a:ext cx="4933094" cy="480767"/>
          </a:xfrm>
          <a:prstGeom prst="roundRect">
            <a:avLst/>
          </a:prstGeom>
          <a:solidFill>
            <a:srgbClr val="FDB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3</a:t>
            </a:r>
            <a:r>
              <a:rPr lang="ko-KR" altLang="en-US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</a:t>
            </a:r>
            <a:r>
              <a:rPr lang="en-US" altLang="ko-KR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r>
              <a:rPr lang="ko-KR" altLang="en-US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비교</a:t>
            </a:r>
            <a:r>
              <a:rPr lang="en-US" altLang="ko-KR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 </a:t>
            </a:r>
            <a:r>
              <a:rPr lang="ko-KR" altLang="en-US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→</a:t>
            </a:r>
            <a:endParaRPr lang="ko-KR" altLang="en-US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591752" y="4107177"/>
            <a:ext cx="4933094" cy="480767"/>
          </a:xfrm>
          <a:prstGeom prst="roundRect">
            <a:avLst/>
          </a:prstGeom>
          <a:solidFill>
            <a:srgbClr val="99CF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오른쪽 노드가 비었으므로 </a:t>
            </a:r>
            <a:r>
              <a:rPr lang="en-US" altLang="ko-KR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이곳에 연결</a:t>
            </a:r>
            <a:r>
              <a:rPr lang="en-US" altLang="ko-KR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727150" y="2572586"/>
            <a:ext cx="509047" cy="509047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107437" y="3595278"/>
            <a:ext cx="372858" cy="512163"/>
          </a:xfrm>
          <a:prstGeom prst="line">
            <a:avLst/>
          </a:prstGeom>
          <a:ln w="19050">
            <a:solidFill>
              <a:srgbClr val="3E1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1395182" y="2565333"/>
            <a:ext cx="2868327" cy="1962745"/>
            <a:chOff x="1395182" y="2565333"/>
            <a:chExt cx="2868327" cy="1962745"/>
          </a:xfrm>
        </p:grpSpPr>
        <p:cxnSp>
          <p:nvCxnSpPr>
            <p:cNvPr id="8" name="직선 연결선 7"/>
            <p:cNvCxnSpPr>
              <a:stCxn id="11" idx="3"/>
              <a:endCxn id="15" idx="7"/>
            </p:cNvCxnSpPr>
            <p:nvPr/>
          </p:nvCxnSpPr>
          <p:spPr>
            <a:xfrm flipH="1">
              <a:off x="2351671" y="2999832"/>
              <a:ext cx="601112" cy="4045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>
              <a:stCxn id="11" idx="5"/>
              <a:endCxn id="18" idx="1"/>
            </p:cNvCxnSpPr>
            <p:nvPr/>
          </p:nvCxnSpPr>
          <p:spPr>
            <a:xfrm>
              <a:off x="3312734" y="2999832"/>
              <a:ext cx="516276" cy="4045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H="1">
              <a:off x="1659606" y="3688463"/>
              <a:ext cx="482062" cy="5087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/>
            <p:cNvSpPr/>
            <p:nvPr/>
          </p:nvSpPr>
          <p:spPr>
            <a:xfrm>
              <a:off x="2878235" y="2565333"/>
              <a:ext cx="509047" cy="509047"/>
            </a:xfrm>
            <a:prstGeom prst="ellipse">
              <a:avLst/>
            </a:prstGeom>
            <a:solidFill>
              <a:srgbClr val="FD77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</a:t>
              </a:r>
              <a:endParaRPr lang="ko-KR" altLang="en-US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 flipH="1">
              <a:off x="3514228" y="3688463"/>
              <a:ext cx="482062" cy="5087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1395182" y="4019031"/>
              <a:ext cx="509047" cy="509047"/>
            </a:xfrm>
            <a:prstGeom prst="ellipse">
              <a:avLst/>
            </a:prstGeom>
            <a:solidFill>
              <a:srgbClr val="99CF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endParaRPr lang="ko-KR" altLang="en-US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3754462" y="3329786"/>
              <a:ext cx="509047" cy="509047"/>
            </a:xfrm>
            <a:prstGeom prst="ellipse">
              <a:avLst/>
            </a:prstGeom>
            <a:solidFill>
              <a:srgbClr val="FDB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</a:t>
              </a:r>
              <a:endParaRPr lang="ko-KR" altLang="en-US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3229614" y="4019031"/>
              <a:ext cx="509047" cy="509047"/>
            </a:xfrm>
            <a:prstGeom prst="ellipse">
              <a:avLst/>
            </a:prstGeom>
            <a:solidFill>
              <a:srgbClr val="99CF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6</a:t>
              </a:r>
              <a:endParaRPr lang="ko-KR" altLang="en-US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1917172" y="3329787"/>
              <a:ext cx="509047" cy="509047"/>
            </a:xfrm>
            <a:prstGeom prst="ellipse">
              <a:avLst/>
            </a:prstGeom>
            <a:solidFill>
              <a:srgbClr val="FDB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endParaRPr lang="ko-KR" altLang="en-US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383898" y="2666974"/>
            <a:ext cx="273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54481" y="2572586"/>
            <a:ext cx="1555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작다 →</a:t>
            </a:r>
            <a:r>
              <a:rPr lang="en-US" altLang="ko-KR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32893" y="2572586"/>
            <a:ext cx="1433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왼쪽으로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74656" y="3435742"/>
            <a:ext cx="273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54481" y="3384832"/>
            <a:ext cx="1555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크다 →</a:t>
            </a:r>
            <a:r>
              <a:rPr lang="en-US" altLang="ko-KR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032893" y="3375452"/>
            <a:ext cx="1433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오른쪽으로</a:t>
            </a:r>
          </a:p>
        </p:txBody>
      </p:sp>
      <p:sp>
        <p:nvSpPr>
          <p:cNvPr id="37" name="Google Shape;1052;p49">
            <a:extLst>
              <a:ext uri="{FF2B5EF4-FFF2-40B4-BE49-F238E27FC236}">
                <a16:creationId xmlns:a16="http://schemas.microsoft.com/office/drawing/2014/main" id="{F4C0CC8F-0862-F7FE-DE54-5AA65FA38665}"/>
              </a:ext>
            </a:extLst>
          </p:cNvPr>
          <p:cNvSpPr/>
          <p:nvPr/>
        </p:nvSpPr>
        <p:spPr>
          <a:xfrm>
            <a:off x="1506456" y="5380276"/>
            <a:ext cx="7605551" cy="865813"/>
          </a:xfrm>
          <a:prstGeom prst="wedgeRoundRectCallout">
            <a:avLst>
              <a:gd name="adj1" fmla="val 52818"/>
              <a:gd name="adj2" fmla="val 19896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나도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끼워줘냥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!!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나는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4번이다냥!!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pic>
        <p:nvPicPr>
          <p:cNvPr id="38" name="Google Shape;1074;p49">
            <a:extLst>
              <a:ext uri="{FF2B5EF4-FFF2-40B4-BE49-F238E27FC236}">
                <a16:creationId xmlns:a16="http://schemas.microsoft.com/office/drawing/2014/main" id="{521BD25E-C626-C3D7-EBDA-07012FB29EF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8216" y="4720307"/>
            <a:ext cx="1897246" cy="189724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077;p49">
            <a:extLst>
              <a:ext uri="{FF2B5EF4-FFF2-40B4-BE49-F238E27FC236}">
                <a16:creationId xmlns:a16="http://schemas.microsoft.com/office/drawing/2014/main" id="{EB1B532B-4C31-1D60-AE03-4C04B0A8FCCF}"/>
              </a:ext>
            </a:extLst>
          </p:cNvPr>
          <p:cNvSpPr txBox="1"/>
          <p:nvPr/>
        </p:nvSpPr>
        <p:spPr>
          <a:xfrm>
            <a:off x="1148093" y="1138763"/>
            <a:ext cx="31064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이진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탐색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트리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-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삽입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Google Shape;1076;p49">
            <a:extLst>
              <a:ext uri="{FF2B5EF4-FFF2-40B4-BE49-F238E27FC236}">
                <a16:creationId xmlns:a16="http://schemas.microsoft.com/office/drawing/2014/main" id="{B48B1E34-E73A-BFF5-7634-B16E567222E6}"/>
              </a:ext>
            </a:extLst>
          </p:cNvPr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89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-0.08359 0.1120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80" y="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359 0.11204 L -0.10781 0.2085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 animBg="1"/>
      <p:bldP spid="25" grpId="0" animBg="1"/>
      <p:bldP spid="31" grpId="0" animBg="1"/>
      <p:bldP spid="31" grpId="1" animBg="1"/>
      <p:bldP spid="31" grpId="2" animBg="1"/>
      <p:bldP spid="17" grpId="0"/>
      <p:bldP spid="17" grpId="1"/>
      <p:bldP spid="20" grpId="0"/>
      <p:bldP spid="21" grpId="0"/>
      <p:bldP spid="34" grpId="0"/>
      <p:bldP spid="34" grpId="1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5"/>
          <p:cNvGrpSpPr/>
          <p:nvPr/>
        </p:nvGrpSpPr>
        <p:grpSpPr>
          <a:xfrm>
            <a:off x="5355938" y="3429000"/>
            <a:ext cx="6181548" cy="2775089"/>
            <a:chOff x="844082" y="1678171"/>
            <a:chExt cx="10492682" cy="4710491"/>
          </a:xfrm>
        </p:grpSpPr>
        <p:pic>
          <p:nvPicPr>
            <p:cNvPr id="141" name="Google Shape;141;p5" descr="그리기, 방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44082" y="1678171"/>
              <a:ext cx="10492682" cy="471049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2" name="Google Shape;142;p5"/>
            <p:cNvCxnSpPr/>
            <p:nvPr/>
          </p:nvCxnSpPr>
          <p:spPr>
            <a:xfrm>
              <a:off x="1343785" y="2390607"/>
              <a:ext cx="9318567" cy="0"/>
            </a:xfrm>
            <a:prstGeom prst="straightConnector1">
              <a:avLst/>
            </a:prstGeom>
            <a:noFill/>
            <a:ln w="38100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3" name="Google Shape;143;p5"/>
            <p:cNvCxnSpPr/>
            <p:nvPr/>
          </p:nvCxnSpPr>
          <p:spPr>
            <a:xfrm>
              <a:off x="1341112" y="3044812"/>
              <a:ext cx="9318567" cy="0"/>
            </a:xfrm>
            <a:prstGeom prst="straightConnector1">
              <a:avLst/>
            </a:prstGeom>
            <a:noFill/>
            <a:ln w="38100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4" name="Google Shape;144;p5"/>
            <p:cNvCxnSpPr/>
            <p:nvPr/>
          </p:nvCxnSpPr>
          <p:spPr>
            <a:xfrm>
              <a:off x="1341112" y="3212083"/>
              <a:ext cx="9318567" cy="0"/>
            </a:xfrm>
            <a:prstGeom prst="straightConnector1">
              <a:avLst/>
            </a:prstGeom>
            <a:noFill/>
            <a:ln w="38100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" name="Google Shape;145;p5"/>
            <p:cNvCxnSpPr/>
            <p:nvPr/>
          </p:nvCxnSpPr>
          <p:spPr>
            <a:xfrm>
              <a:off x="1352263" y="3598657"/>
              <a:ext cx="9318568" cy="0"/>
            </a:xfrm>
            <a:prstGeom prst="straightConnector1">
              <a:avLst/>
            </a:prstGeom>
            <a:noFill/>
            <a:ln w="38100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" name="Google Shape;146;p5"/>
            <p:cNvCxnSpPr/>
            <p:nvPr/>
          </p:nvCxnSpPr>
          <p:spPr>
            <a:xfrm>
              <a:off x="1341112" y="3370060"/>
              <a:ext cx="9318567" cy="0"/>
            </a:xfrm>
            <a:prstGeom prst="straightConnector1">
              <a:avLst/>
            </a:prstGeom>
            <a:noFill/>
            <a:ln w="38100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7" name="Google Shape;147;p5"/>
            <p:cNvCxnSpPr/>
            <p:nvPr/>
          </p:nvCxnSpPr>
          <p:spPr>
            <a:xfrm>
              <a:off x="1352263" y="4033416"/>
              <a:ext cx="9318568" cy="0"/>
            </a:xfrm>
            <a:prstGeom prst="straightConnector1">
              <a:avLst/>
            </a:prstGeom>
            <a:noFill/>
            <a:ln w="38100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" name="Google Shape;148;p5"/>
            <p:cNvCxnSpPr/>
            <p:nvPr/>
          </p:nvCxnSpPr>
          <p:spPr>
            <a:xfrm>
              <a:off x="1352263" y="4353084"/>
              <a:ext cx="9318568" cy="0"/>
            </a:xfrm>
            <a:prstGeom prst="straightConnector1">
              <a:avLst/>
            </a:prstGeom>
            <a:noFill/>
            <a:ln w="38100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" name="Google Shape;149;p5"/>
            <p:cNvCxnSpPr/>
            <p:nvPr/>
          </p:nvCxnSpPr>
          <p:spPr>
            <a:xfrm>
              <a:off x="1364233" y="4572391"/>
              <a:ext cx="9318568" cy="0"/>
            </a:xfrm>
            <a:prstGeom prst="straightConnector1">
              <a:avLst/>
            </a:prstGeom>
            <a:noFill/>
            <a:ln w="38100" cap="flat" cmpd="sng">
              <a:solidFill>
                <a:srgbClr val="C55A1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0" name="Google Shape;150;p5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1203078" y="1856058"/>
            <a:ext cx="6096000" cy="383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Arial"/>
              <a:buAutoNum type="arabicPeriod"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뮤라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: 160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Arial"/>
              <a:buAutoNum type="arabicPeriod"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빙키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: 145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Arial"/>
              <a:buAutoNum type="arabicPeriod"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라이캣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: 180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Arial"/>
              <a:buAutoNum type="arabicPeriod"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개리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: 100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Arial"/>
              <a:buAutoNum type="arabicPeriod"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자바독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: 170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Arial"/>
              <a:buAutoNum type="arabicPeriod"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소울곰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: 150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Arial"/>
              <a:buAutoNum type="arabicPeriod"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파이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: 80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Arial"/>
              <a:buAutoNum type="arabicPeriod"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썬 : 70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1015806" y="1105519"/>
            <a:ext cx="2054891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455" y="1982675"/>
            <a:ext cx="3751259" cy="3007338"/>
          </a:xfrm>
          <a:prstGeom prst="rect">
            <a:avLst/>
          </a:prstGeom>
        </p:spPr>
      </p:pic>
      <p:sp>
        <p:nvSpPr>
          <p:cNvPr id="9" name="Google Shape;1077;p49">
            <a:extLst>
              <a:ext uri="{FF2B5EF4-FFF2-40B4-BE49-F238E27FC236}">
                <a16:creationId xmlns:a16="http://schemas.microsoft.com/office/drawing/2014/main" id="{BA37307B-C616-F987-5D55-76952C493647}"/>
              </a:ext>
            </a:extLst>
          </p:cNvPr>
          <p:cNvSpPr txBox="1"/>
          <p:nvPr/>
        </p:nvSpPr>
        <p:spPr>
          <a:xfrm>
            <a:off x="1148093" y="1138763"/>
            <a:ext cx="31064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이진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탐색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트리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-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삽입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Google Shape;1076;p49">
            <a:extLst>
              <a:ext uri="{FF2B5EF4-FFF2-40B4-BE49-F238E27FC236}">
                <a16:creationId xmlns:a16="http://schemas.microsoft.com/office/drawing/2014/main" id="{F88CB468-BD76-3CBD-9202-5E52DD253443}"/>
              </a:ext>
            </a:extLst>
          </p:cNvPr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255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353734" y="2476023"/>
            <a:ext cx="4798244" cy="480767"/>
          </a:xfrm>
          <a:prstGeom prst="roundRect">
            <a:avLst/>
          </a:prstGeom>
          <a:solidFill>
            <a:srgbClr val="FD7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5</a:t>
            </a:r>
            <a:r>
              <a:rPr lang="ko-KR" altLang="en-US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r>
              <a:rPr lang="ko-KR" altLang="en-US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비교</a:t>
            </a:r>
            <a:r>
              <a:rPr lang="en-US" altLang="ko-KR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 </a:t>
            </a:r>
            <a:r>
              <a:rPr lang="ko-KR" altLang="en-US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→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53734" y="3270879"/>
            <a:ext cx="4798244" cy="480767"/>
          </a:xfrm>
          <a:prstGeom prst="roundRect">
            <a:avLst/>
          </a:prstGeom>
          <a:solidFill>
            <a:srgbClr val="FDB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8</a:t>
            </a:r>
            <a:r>
              <a:rPr lang="ko-KR" altLang="en-US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</a:t>
            </a:r>
            <a:r>
              <a:rPr lang="en-US" altLang="ko-KR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r>
              <a:rPr lang="ko-KR" altLang="en-US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비교</a:t>
            </a:r>
            <a:r>
              <a:rPr lang="en-US" altLang="ko-KR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 </a:t>
            </a:r>
            <a:r>
              <a:rPr lang="ko-KR" altLang="en-US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→</a:t>
            </a:r>
            <a:endParaRPr lang="ko-KR" altLang="en-US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353734" y="4064135"/>
            <a:ext cx="4798244" cy="480767"/>
          </a:xfrm>
          <a:prstGeom prst="roundRect">
            <a:avLst/>
          </a:prstGeom>
          <a:solidFill>
            <a:srgbClr val="99CF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 </a:t>
            </a:r>
            <a:r>
              <a:rPr lang="ko-KR" altLang="en-US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탐색 완료</a:t>
            </a:r>
            <a:r>
              <a:rPr lang="en-US" altLang="ko-KR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34500" y="2557370"/>
            <a:ext cx="1583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크다</a:t>
            </a:r>
            <a:r>
              <a:rPr lang="en-US" altLang="ko-KR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→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717043" y="2585652"/>
            <a:ext cx="1336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오른쪽으로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09486" y="2649013"/>
            <a:ext cx="273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1989944" y="2585652"/>
            <a:ext cx="3260694" cy="1962745"/>
            <a:chOff x="1989944" y="2585652"/>
            <a:chExt cx="3260694" cy="1962745"/>
          </a:xfrm>
        </p:grpSpPr>
        <p:grpSp>
          <p:nvGrpSpPr>
            <p:cNvPr id="35" name="그룹 34"/>
            <p:cNvGrpSpPr/>
            <p:nvPr/>
          </p:nvGrpSpPr>
          <p:grpSpPr>
            <a:xfrm>
              <a:off x="1989944" y="2585652"/>
              <a:ext cx="3260694" cy="1962745"/>
              <a:chOff x="1989944" y="2585652"/>
              <a:chExt cx="3260694" cy="1962745"/>
            </a:xfrm>
          </p:grpSpPr>
          <p:cxnSp>
            <p:nvCxnSpPr>
              <p:cNvPr id="8" name="직선 연결선 7"/>
              <p:cNvCxnSpPr>
                <a:stCxn id="11" idx="3"/>
                <a:endCxn id="15" idx="7"/>
              </p:cNvCxnSpPr>
              <p:nvPr/>
            </p:nvCxnSpPr>
            <p:spPr>
              <a:xfrm flipH="1">
                <a:off x="2946433" y="3020151"/>
                <a:ext cx="601112" cy="4045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>
                <a:stCxn id="11" idx="5"/>
                <a:endCxn id="18" idx="1"/>
              </p:cNvCxnSpPr>
              <p:nvPr/>
            </p:nvCxnSpPr>
            <p:spPr>
              <a:xfrm>
                <a:off x="3907496" y="3020151"/>
                <a:ext cx="480628" cy="39876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 flipH="1">
                <a:off x="2254368" y="3708782"/>
                <a:ext cx="482062" cy="5087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타원 10"/>
              <p:cNvSpPr/>
              <p:nvPr/>
            </p:nvSpPr>
            <p:spPr>
              <a:xfrm>
                <a:off x="3472997" y="2585652"/>
                <a:ext cx="509047" cy="509047"/>
              </a:xfrm>
              <a:prstGeom prst="ellipse">
                <a:avLst/>
              </a:prstGeom>
              <a:solidFill>
                <a:srgbClr val="FD77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3E1F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5</a:t>
                </a:r>
                <a:endParaRPr lang="ko-KR" altLang="en-US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12" name="직선 연결선 11"/>
              <p:cNvCxnSpPr/>
              <p:nvPr/>
            </p:nvCxnSpPr>
            <p:spPr>
              <a:xfrm>
                <a:off x="2741382" y="3708782"/>
                <a:ext cx="482062" cy="5087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 flipH="1">
                <a:off x="4108990" y="3708782"/>
                <a:ext cx="482062" cy="5087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4596004" y="3708782"/>
                <a:ext cx="482062" cy="5087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타원 14"/>
              <p:cNvSpPr/>
              <p:nvPr/>
            </p:nvSpPr>
            <p:spPr>
              <a:xfrm>
                <a:off x="2511934" y="3350106"/>
                <a:ext cx="509047" cy="509047"/>
              </a:xfrm>
              <a:prstGeom prst="ellipse">
                <a:avLst/>
              </a:prstGeom>
              <a:solidFill>
                <a:srgbClr val="FDBF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3E1F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</a:t>
                </a:r>
                <a:endParaRPr lang="ko-KR" altLang="en-US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1989944" y="4039350"/>
                <a:ext cx="509047" cy="509047"/>
              </a:xfrm>
              <a:prstGeom prst="ellipse">
                <a:avLst/>
              </a:prstGeom>
              <a:solidFill>
                <a:srgbClr val="99CF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3E1F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</a:t>
                </a:r>
                <a:endParaRPr lang="ko-KR" altLang="en-US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2907160" y="4039350"/>
                <a:ext cx="509047" cy="509047"/>
              </a:xfrm>
              <a:prstGeom prst="ellipse">
                <a:avLst/>
              </a:prstGeom>
              <a:solidFill>
                <a:srgbClr val="99CF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3E1F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4</a:t>
                </a:r>
                <a:endParaRPr lang="ko-KR" altLang="en-US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3824376" y="4039350"/>
                <a:ext cx="509047" cy="509047"/>
              </a:xfrm>
              <a:prstGeom prst="ellipse">
                <a:avLst/>
              </a:prstGeom>
              <a:solidFill>
                <a:srgbClr val="99CF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3E1F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6</a:t>
                </a:r>
                <a:endParaRPr lang="ko-KR" altLang="en-US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4741591" y="4039350"/>
                <a:ext cx="509047" cy="509047"/>
              </a:xfrm>
              <a:prstGeom prst="ellipse">
                <a:avLst/>
              </a:prstGeom>
              <a:solidFill>
                <a:srgbClr val="99CF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3E1F0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9</a:t>
                </a:r>
                <a:endParaRPr lang="ko-KR" altLang="en-US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18" name="타원 17"/>
            <p:cNvSpPr/>
            <p:nvPr/>
          </p:nvSpPr>
          <p:spPr>
            <a:xfrm>
              <a:off x="4313576" y="3344372"/>
              <a:ext cx="509047" cy="509047"/>
            </a:xfrm>
            <a:prstGeom prst="ellipse">
              <a:avLst/>
            </a:prstGeom>
            <a:solidFill>
              <a:srgbClr val="FDB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</a:t>
              </a:r>
              <a:endParaRPr lang="ko-KR" altLang="en-US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4802344" y="3432458"/>
            <a:ext cx="273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034500" y="3352361"/>
            <a:ext cx="1583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r>
              <a:rPr lang="ko-KR" altLang="en-US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작다</a:t>
            </a:r>
            <a:r>
              <a:rPr lang="en-US" altLang="ko-KR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→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717043" y="3363608"/>
            <a:ext cx="1336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왼쪽으로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341995" y="2302134"/>
            <a:ext cx="1081314" cy="728347"/>
            <a:chOff x="4148413" y="2287803"/>
            <a:chExt cx="1081314" cy="728347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2"/>
            <a:srcRect t="773" b="773"/>
            <a:stretch/>
          </p:blipFill>
          <p:spPr>
            <a:xfrm>
              <a:off x="4148413" y="2548558"/>
              <a:ext cx="550718" cy="467592"/>
            </a:xfrm>
            <a:prstGeom prst="rect">
              <a:avLst/>
            </a:prstGeom>
          </p:spPr>
        </p:pic>
        <p:sp>
          <p:nvSpPr>
            <p:cNvPr id="30" name="타원형 설명선 29"/>
            <p:cNvSpPr/>
            <p:nvPr/>
          </p:nvSpPr>
          <p:spPr>
            <a:xfrm>
              <a:off x="4537867" y="2287803"/>
              <a:ext cx="691860" cy="372388"/>
            </a:xfrm>
            <a:prstGeom prst="wedgeEllipseCallout">
              <a:avLst/>
            </a:prstGeom>
            <a:solidFill>
              <a:srgbClr val="3E1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rgbClr val="FCEC2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6</a:t>
              </a:r>
              <a:r>
                <a:rPr lang="ko-KR" altLang="en-US" sz="1400">
                  <a:solidFill>
                    <a:srgbClr val="FCEC2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번</a:t>
              </a:r>
            </a:p>
          </p:txBody>
        </p:sp>
      </p:grpSp>
      <p:pic>
        <p:nvPicPr>
          <p:cNvPr id="39" name="Google Shape;1092;p50">
            <a:extLst>
              <a:ext uri="{FF2B5EF4-FFF2-40B4-BE49-F238E27FC236}">
                <a16:creationId xmlns:a16="http://schemas.microsoft.com/office/drawing/2014/main" id="{B4575BB7-3C48-3C16-55E7-A1B72A8E9B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2809" y="4871339"/>
            <a:ext cx="1315943" cy="175459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115;p50">
            <a:extLst>
              <a:ext uri="{FF2B5EF4-FFF2-40B4-BE49-F238E27FC236}">
                <a16:creationId xmlns:a16="http://schemas.microsoft.com/office/drawing/2014/main" id="{D0419B49-F0B5-643D-76A0-F8DFC26E577A}"/>
              </a:ext>
            </a:extLst>
          </p:cNvPr>
          <p:cNvSpPr/>
          <p:nvPr/>
        </p:nvSpPr>
        <p:spPr>
          <a:xfrm>
            <a:off x="1506456" y="5380276"/>
            <a:ext cx="7605551" cy="865813"/>
          </a:xfrm>
          <a:prstGeom prst="wedgeRoundRectCallout">
            <a:avLst>
              <a:gd name="adj1" fmla="val 52818"/>
              <a:gd name="adj2" fmla="val 19896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내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자리는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6번인데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어디인지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모르겠다독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! 내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자리를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찾아라독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!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44" name="Google Shape;1097;p50">
            <a:extLst>
              <a:ext uri="{FF2B5EF4-FFF2-40B4-BE49-F238E27FC236}">
                <a16:creationId xmlns:a16="http://schemas.microsoft.com/office/drawing/2014/main" id="{AFA2EA4A-96C8-F642-BDFD-FB2FA70543FB}"/>
              </a:ext>
            </a:extLst>
          </p:cNvPr>
          <p:cNvSpPr txBox="1"/>
          <p:nvPr/>
        </p:nvSpPr>
        <p:spPr>
          <a:xfrm>
            <a:off x="1148093" y="1138763"/>
            <a:ext cx="31064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이진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탐색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트리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-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탐색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Google Shape;1096;p50">
            <a:extLst>
              <a:ext uri="{FF2B5EF4-FFF2-40B4-BE49-F238E27FC236}">
                <a16:creationId xmlns:a16="http://schemas.microsoft.com/office/drawing/2014/main" id="{FAAB1633-2713-FB6A-F26D-00CEBE38DFB9}"/>
              </a:ext>
            </a:extLst>
          </p:cNvPr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22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569 0.10995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9 0.10995 L -0.04427 0.21898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 animBg="1"/>
      <p:bldP spid="25" grpId="0" animBg="1"/>
      <p:bldP spid="32" grpId="0"/>
      <p:bldP spid="33" grpId="0"/>
      <p:bldP spid="34" grpId="0"/>
      <p:bldP spid="34" grpId="1"/>
      <p:bldP spid="53" grpId="0"/>
      <p:bldP spid="53" grpId="1"/>
      <p:bldP spid="54" grpId="0"/>
      <p:bldP spid="5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455" y="1924770"/>
            <a:ext cx="4261274" cy="2063756"/>
          </a:xfrm>
          <a:prstGeom prst="rect">
            <a:avLst/>
          </a:prstGeom>
        </p:spPr>
      </p:pic>
      <p:sp>
        <p:nvSpPr>
          <p:cNvPr id="9" name="Google Shape;1097;p50">
            <a:extLst>
              <a:ext uri="{FF2B5EF4-FFF2-40B4-BE49-F238E27FC236}">
                <a16:creationId xmlns:a16="http://schemas.microsoft.com/office/drawing/2014/main" id="{B39442D8-C091-533E-D0F6-3CD95CD0321F}"/>
              </a:ext>
            </a:extLst>
          </p:cNvPr>
          <p:cNvSpPr txBox="1"/>
          <p:nvPr/>
        </p:nvSpPr>
        <p:spPr>
          <a:xfrm>
            <a:off x="1148093" y="1138763"/>
            <a:ext cx="31064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이진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탐색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트리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-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탐색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Google Shape;1096;p50">
            <a:extLst>
              <a:ext uri="{FF2B5EF4-FFF2-40B4-BE49-F238E27FC236}">
                <a16:creationId xmlns:a16="http://schemas.microsoft.com/office/drawing/2014/main" id="{3C16E79F-CC28-8F01-6FC7-81E42FDC8A01}"/>
              </a:ext>
            </a:extLst>
          </p:cNvPr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9334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" name="직선 연결선 7"/>
          <p:cNvCxnSpPr>
            <a:stCxn id="11" idx="3"/>
            <a:endCxn id="15" idx="7"/>
          </p:cNvCxnSpPr>
          <p:nvPr/>
        </p:nvCxnSpPr>
        <p:spPr>
          <a:xfrm flipH="1">
            <a:off x="2699521" y="3024618"/>
            <a:ext cx="601112" cy="4045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11" idx="5"/>
            <a:endCxn id="18" idx="1"/>
          </p:cNvCxnSpPr>
          <p:nvPr/>
        </p:nvCxnSpPr>
        <p:spPr>
          <a:xfrm>
            <a:off x="3660584" y="3024618"/>
            <a:ext cx="506128" cy="389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2007456" y="3713249"/>
            <a:ext cx="482062" cy="5087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3226085" y="2590119"/>
            <a:ext cx="509047" cy="509047"/>
          </a:xfrm>
          <a:prstGeom prst="ellipse">
            <a:avLst/>
          </a:prstGeom>
          <a:solidFill>
            <a:srgbClr val="FD7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494470" y="3713249"/>
            <a:ext cx="482062" cy="5087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3862078" y="3713249"/>
            <a:ext cx="482062" cy="5087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349092" y="3713249"/>
            <a:ext cx="482062" cy="5087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2265022" y="3354573"/>
            <a:ext cx="509047" cy="509047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743032" y="4043817"/>
            <a:ext cx="509047" cy="509047"/>
          </a:xfrm>
          <a:prstGeom prst="ellipse">
            <a:avLst/>
          </a:prstGeom>
          <a:solidFill>
            <a:srgbClr val="99CF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660248" y="4043817"/>
            <a:ext cx="509047" cy="509047"/>
          </a:xfrm>
          <a:prstGeom prst="ellipse">
            <a:avLst/>
          </a:prstGeom>
          <a:solidFill>
            <a:srgbClr val="99CF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092164" y="3339570"/>
            <a:ext cx="509047" cy="509047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77464" y="4043817"/>
            <a:ext cx="509047" cy="509047"/>
          </a:xfrm>
          <a:prstGeom prst="ellipse">
            <a:avLst/>
          </a:prstGeom>
          <a:solidFill>
            <a:srgbClr val="99CF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494679" y="4043817"/>
            <a:ext cx="509047" cy="509047"/>
          </a:xfrm>
          <a:prstGeom prst="ellipse">
            <a:avLst/>
          </a:prstGeom>
          <a:solidFill>
            <a:srgbClr val="99CF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968819" y="4305850"/>
            <a:ext cx="4933093" cy="480767"/>
          </a:xfrm>
          <a:prstGeom prst="roundRect">
            <a:avLst/>
          </a:prstGeom>
          <a:solidFill>
            <a:srgbClr val="D3B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 </a:t>
            </a:r>
            <a:r>
              <a:rPr lang="ko-KR" altLang="en-US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968820" y="2317734"/>
            <a:ext cx="4933094" cy="480767"/>
          </a:xfrm>
          <a:prstGeom prst="roundRect">
            <a:avLst/>
          </a:prstGeom>
          <a:solidFill>
            <a:srgbClr val="FD7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r>
              <a:rPr lang="ko-KR" altLang="en-US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비교</a:t>
            </a:r>
            <a:r>
              <a:rPr lang="en-US" altLang="ko-KR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 </a:t>
            </a:r>
            <a:r>
              <a:rPr lang="ko-KR" altLang="en-US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→</a:t>
            </a:r>
            <a:r>
              <a:rPr lang="en-US" altLang="ko-KR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5</a:t>
            </a:r>
            <a:r>
              <a:rPr lang="ko-KR" altLang="en-US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크다 → 오른쪽으로</a:t>
            </a:r>
            <a:endParaRPr lang="ko-KR" altLang="en-US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968819" y="2990721"/>
            <a:ext cx="4933094" cy="480767"/>
          </a:xfrm>
          <a:prstGeom prst="roundRect">
            <a:avLst/>
          </a:prstGeom>
          <a:solidFill>
            <a:srgbClr val="FDB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r>
              <a:rPr lang="ko-KR" altLang="en-US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</a:t>
            </a:r>
            <a:r>
              <a:rPr lang="en-US" altLang="ko-KR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r>
              <a:rPr lang="ko-KR" altLang="en-US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비교</a:t>
            </a:r>
            <a:r>
              <a:rPr lang="en-US" altLang="ko-KR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 </a:t>
            </a:r>
            <a:r>
              <a:rPr lang="ko-KR" altLang="en-US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→</a:t>
            </a:r>
            <a:r>
              <a:rPr lang="en-US" altLang="ko-KR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8</a:t>
            </a:r>
            <a:r>
              <a:rPr lang="ko-KR" altLang="en-US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크다 → 오른쪽으로</a:t>
            </a:r>
            <a:endParaRPr lang="ko-KR" altLang="en-US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968819" y="3655849"/>
            <a:ext cx="4933094" cy="480767"/>
          </a:xfrm>
          <a:prstGeom prst="roundRect">
            <a:avLst/>
          </a:prstGeom>
          <a:solidFill>
            <a:srgbClr val="99CF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 </a:t>
            </a:r>
            <a:r>
              <a:rPr lang="ko-KR" altLang="en-US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탐색 완료</a:t>
            </a:r>
          </a:p>
        </p:txBody>
      </p:sp>
      <p:sp>
        <p:nvSpPr>
          <p:cNvPr id="24" name="자유형 23"/>
          <p:cNvSpPr/>
          <p:nvPr/>
        </p:nvSpPr>
        <p:spPr>
          <a:xfrm>
            <a:off x="4898395" y="3765886"/>
            <a:ext cx="292809" cy="312489"/>
          </a:xfrm>
          <a:custGeom>
            <a:avLst/>
            <a:gdLst>
              <a:gd name="connsiteX0" fmla="*/ 40979 w 210661"/>
              <a:gd name="connsiteY0" fmla="*/ 348792 h 348792"/>
              <a:gd name="connsiteX1" fmla="*/ 3271 w 210661"/>
              <a:gd name="connsiteY1" fmla="*/ 301658 h 348792"/>
              <a:gd name="connsiteX2" fmla="*/ 31552 w 210661"/>
              <a:gd name="connsiteY2" fmla="*/ 122549 h 348792"/>
              <a:gd name="connsiteX3" fmla="*/ 59832 w 210661"/>
              <a:gd name="connsiteY3" fmla="*/ 113122 h 348792"/>
              <a:gd name="connsiteX4" fmla="*/ 182381 w 210661"/>
              <a:gd name="connsiteY4" fmla="*/ 150829 h 348792"/>
              <a:gd name="connsiteX5" fmla="*/ 172954 w 210661"/>
              <a:gd name="connsiteY5" fmla="*/ 197963 h 348792"/>
              <a:gd name="connsiteX6" fmla="*/ 125820 w 210661"/>
              <a:gd name="connsiteY6" fmla="*/ 188536 h 348792"/>
              <a:gd name="connsiteX7" fmla="*/ 97539 w 210661"/>
              <a:gd name="connsiteY7" fmla="*/ 179110 h 348792"/>
              <a:gd name="connsiteX8" fmla="*/ 135247 w 210661"/>
              <a:gd name="connsiteY8" fmla="*/ 28281 h 348792"/>
              <a:gd name="connsiteX9" fmla="*/ 182381 w 210661"/>
              <a:gd name="connsiteY9" fmla="*/ 18854 h 348792"/>
              <a:gd name="connsiteX10" fmla="*/ 210661 w 210661"/>
              <a:gd name="connsiteY10" fmla="*/ 0 h 348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661" h="348792">
                <a:moveTo>
                  <a:pt x="40979" y="348792"/>
                </a:moveTo>
                <a:cubicBezTo>
                  <a:pt x="28410" y="333081"/>
                  <a:pt x="6117" y="321576"/>
                  <a:pt x="3271" y="301658"/>
                </a:cubicBezTo>
                <a:cubicBezTo>
                  <a:pt x="2196" y="294131"/>
                  <a:pt x="-12724" y="157970"/>
                  <a:pt x="31552" y="122549"/>
                </a:cubicBezTo>
                <a:cubicBezTo>
                  <a:pt x="39311" y="116342"/>
                  <a:pt x="50405" y="116264"/>
                  <a:pt x="59832" y="113122"/>
                </a:cubicBezTo>
                <a:cubicBezTo>
                  <a:pt x="101394" y="116586"/>
                  <a:pt x="182381" y="88436"/>
                  <a:pt x="182381" y="150829"/>
                </a:cubicBezTo>
                <a:cubicBezTo>
                  <a:pt x="182381" y="166851"/>
                  <a:pt x="176096" y="182252"/>
                  <a:pt x="172954" y="197963"/>
                </a:cubicBezTo>
                <a:cubicBezTo>
                  <a:pt x="157243" y="194821"/>
                  <a:pt x="141364" y="192422"/>
                  <a:pt x="125820" y="188536"/>
                </a:cubicBezTo>
                <a:cubicBezTo>
                  <a:pt x="116180" y="186126"/>
                  <a:pt x="98772" y="188970"/>
                  <a:pt x="97539" y="179110"/>
                </a:cubicBezTo>
                <a:cubicBezTo>
                  <a:pt x="83013" y="62903"/>
                  <a:pt x="67329" y="45261"/>
                  <a:pt x="135247" y="28281"/>
                </a:cubicBezTo>
                <a:cubicBezTo>
                  <a:pt x="150791" y="24395"/>
                  <a:pt x="166670" y="21996"/>
                  <a:pt x="182381" y="18854"/>
                </a:cubicBezTo>
                <a:lnTo>
                  <a:pt x="210661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176150" y="2540183"/>
            <a:ext cx="608917" cy="6089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862078" y="2644449"/>
            <a:ext cx="482063" cy="333376"/>
            <a:chOff x="3862078" y="2644449"/>
            <a:chExt cx="482063" cy="333376"/>
          </a:xfrm>
        </p:grpSpPr>
        <p:sp>
          <p:nvSpPr>
            <p:cNvPr id="34" name="TextBox 33"/>
            <p:cNvSpPr txBox="1"/>
            <p:nvPr/>
          </p:nvSpPr>
          <p:spPr>
            <a:xfrm>
              <a:off x="3862078" y="2670048"/>
              <a:ext cx="224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</a:t>
              </a:r>
              <a:endParaRPr lang="ko-KR" altLang="en-US" sz="200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44447" y="2644449"/>
              <a:ext cx="2996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9</a:t>
              </a:r>
              <a:endParaRPr lang="ko-KR" altLang="en-US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579471" y="3409427"/>
            <a:ext cx="482063" cy="333376"/>
            <a:chOff x="3862078" y="2644449"/>
            <a:chExt cx="482063" cy="333376"/>
          </a:xfrm>
        </p:grpSpPr>
        <p:sp>
          <p:nvSpPr>
            <p:cNvPr id="38" name="TextBox 37"/>
            <p:cNvSpPr txBox="1"/>
            <p:nvPr/>
          </p:nvSpPr>
          <p:spPr>
            <a:xfrm>
              <a:off x="3862078" y="2670048"/>
              <a:ext cx="224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</a:t>
              </a:r>
              <a:endParaRPr lang="ko-KR" altLang="en-US" sz="200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44447" y="2644449"/>
              <a:ext cx="2996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9</a:t>
              </a:r>
              <a:endParaRPr lang="ko-KR" altLang="en-US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40" name="Google Shape;1145;p51" descr="그리기이(가) 표시된 사진&#10;&#10;자동 생성된 설명">
            <a:extLst>
              <a:ext uri="{FF2B5EF4-FFF2-40B4-BE49-F238E27FC236}">
                <a16:creationId xmlns:a16="http://schemas.microsoft.com/office/drawing/2014/main" id="{C888390E-7D95-4B6B-991B-5FF37BFBF32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15468" y="5082035"/>
            <a:ext cx="1568867" cy="160072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1151;p51">
            <a:extLst>
              <a:ext uri="{FF2B5EF4-FFF2-40B4-BE49-F238E27FC236}">
                <a16:creationId xmlns:a16="http://schemas.microsoft.com/office/drawing/2014/main" id="{CF983434-5AAD-3F74-B07A-89BB35F9F60D}"/>
              </a:ext>
            </a:extLst>
          </p:cNvPr>
          <p:cNvSpPr/>
          <p:nvPr/>
        </p:nvSpPr>
        <p:spPr>
          <a:xfrm>
            <a:off x="1506456" y="5380276"/>
            <a:ext cx="7605551" cy="865813"/>
          </a:xfrm>
          <a:prstGeom prst="wedgeRoundRectCallout">
            <a:avLst>
              <a:gd name="adj1" fmla="val 52818"/>
              <a:gd name="adj2" fmla="val 19896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9번 방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시간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다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됐으니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방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빼라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개굴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!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42" name="Google Shape;1149;p51">
            <a:extLst>
              <a:ext uri="{FF2B5EF4-FFF2-40B4-BE49-F238E27FC236}">
                <a16:creationId xmlns:a16="http://schemas.microsoft.com/office/drawing/2014/main" id="{205D08F6-2E22-D60A-774D-987D8F6A5165}"/>
              </a:ext>
            </a:extLst>
          </p:cNvPr>
          <p:cNvSpPr txBox="1"/>
          <p:nvPr/>
        </p:nvSpPr>
        <p:spPr>
          <a:xfrm>
            <a:off x="1148093" y="1138763"/>
            <a:ext cx="31064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이진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탐색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트리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-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삭제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Google Shape;1147;p51">
            <a:extLst>
              <a:ext uri="{FF2B5EF4-FFF2-40B4-BE49-F238E27FC236}">
                <a16:creationId xmlns:a16="http://schemas.microsoft.com/office/drawing/2014/main" id="{36F5A947-D953-E980-22AF-59790BA51584}"/>
              </a:ext>
            </a:extLst>
          </p:cNvPr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20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L 0.07083 0.1092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83 0.10926 L 0.1039 0.2129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" y="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 animBg="1"/>
      <p:bldP spid="26" grpId="0" animBg="1"/>
      <p:bldP spid="30" grpId="0" animBg="1"/>
      <p:bldP spid="24" grpId="0" animBg="1"/>
      <p:bldP spid="32" grpId="0" animBg="1"/>
      <p:bldP spid="32" grpId="1" animBg="1"/>
      <p:bldP spid="32" grpId="2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748" y="2006367"/>
            <a:ext cx="3626676" cy="4562803"/>
          </a:xfrm>
          <a:prstGeom prst="rect">
            <a:avLst/>
          </a:prstGeom>
        </p:spPr>
      </p:pic>
      <p:sp>
        <p:nvSpPr>
          <p:cNvPr id="10" name="Google Shape;1149;p51">
            <a:extLst>
              <a:ext uri="{FF2B5EF4-FFF2-40B4-BE49-F238E27FC236}">
                <a16:creationId xmlns:a16="http://schemas.microsoft.com/office/drawing/2014/main" id="{0153CC15-8ED4-7A87-0E2F-9BC179D6FCF5}"/>
              </a:ext>
            </a:extLst>
          </p:cNvPr>
          <p:cNvSpPr txBox="1"/>
          <p:nvPr/>
        </p:nvSpPr>
        <p:spPr>
          <a:xfrm>
            <a:off x="1148093" y="1138763"/>
            <a:ext cx="31064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이진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탐색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트리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-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삭제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Google Shape;1147;p51">
            <a:extLst>
              <a:ext uri="{FF2B5EF4-FFF2-40B4-BE49-F238E27FC236}">
                <a16:creationId xmlns:a16="http://schemas.microsoft.com/office/drawing/2014/main" id="{01385F8A-10A1-0044-F660-3CA8339F5607}"/>
              </a:ext>
            </a:extLst>
          </p:cNvPr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5742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52"/>
          <p:cNvSpPr/>
          <p:nvPr/>
        </p:nvSpPr>
        <p:spPr>
          <a:xfrm>
            <a:off x="0" y="0"/>
            <a:ext cx="12192000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157" name="Google Shape;1157;p52"/>
          <p:cNvSpPr txBox="1"/>
          <p:nvPr/>
        </p:nvSpPr>
        <p:spPr>
          <a:xfrm>
            <a:off x="4673199" y="3295582"/>
            <a:ext cx="585401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000"/>
              <a:buFont typeface="Nanum Gothic"/>
              <a:buNone/>
            </a:pP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이를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보완해주는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것이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레드</a:t>
            </a:r>
            <a:r>
              <a:rPr lang="en-US" sz="2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블랙</a:t>
            </a:r>
            <a:r>
              <a:rPr lang="en-US" sz="2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트리</a:t>
            </a:r>
            <a:r>
              <a:rPr 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입니다</a:t>
            </a:r>
            <a:r>
              <a:rPr 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.</a:t>
            </a:r>
            <a:endParaRPr sz="20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grpSp>
        <p:nvGrpSpPr>
          <p:cNvPr id="1158" name="Google Shape;1158;p52"/>
          <p:cNvGrpSpPr/>
          <p:nvPr/>
        </p:nvGrpSpPr>
        <p:grpSpPr>
          <a:xfrm>
            <a:off x="1944058" y="1895265"/>
            <a:ext cx="1652309" cy="1781246"/>
            <a:chOff x="2452096" y="1952091"/>
            <a:chExt cx="3638765" cy="3922714"/>
          </a:xfrm>
        </p:grpSpPr>
        <p:cxnSp>
          <p:nvCxnSpPr>
            <p:cNvPr id="1159" name="Google Shape;1159;p52"/>
            <p:cNvCxnSpPr/>
            <p:nvPr/>
          </p:nvCxnSpPr>
          <p:spPr>
            <a:xfrm flipH="1">
              <a:off x="2863769" y="2373029"/>
              <a:ext cx="2200683" cy="3080838"/>
            </a:xfrm>
            <a:prstGeom prst="straightConnector1">
              <a:avLst/>
            </a:prstGeom>
            <a:noFill/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60" name="Google Shape;1160;p52"/>
            <p:cNvSpPr/>
            <p:nvPr/>
          </p:nvSpPr>
          <p:spPr>
            <a:xfrm>
              <a:off x="4345969" y="2762036"/>
              <a:ext cx="493159" cy="493159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4982966" y="1952091"/>
              <a:ext cx="493159" cy="493159"/>
            </a:xfrm>
            <a:prstGeom prst="ellipse">
              <a:avLst/>
            </a:prstGeom>
            <a:noFill/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2452096" y="5381646"/>
              <a:ext cx="493159" cy="493159"/>
            </a:xfrm>
            <a:prstGeom prst="ellipse">
              <a:avLst/>
            </a:prstGeom>
            <a:noFill/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3717532" y="3625066"/>
              <a:ext cx="493159" cy="493159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3101083" y="4508644"/>
              <a:ext cx="493159" cy="493159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165" name="Google Shape;1165;p52"/>
            <p:cNvCxnSpPr>
              <a:stCxn id="1161" idx="5"/>
            </p:cNvCxnSpPr>
            <p:nvPr/>
          </p:nvCxnSpPr>
          <p:spPr>
            <a:xfrm>
              <a:off x="5403904" y="2373029"/>
              <a:ext cx="440400" cy="503700"/>
            </a:xfrm>
            <a:prstGeom prst="straightConnector1">
              <a:avLst/>
            </a:prstGeom>
            <a:noFill/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66" name="Google Shape;1166;p52"/>
            <p:cNvSpPr/>
            <p:nvPr/>
          </p:nvSpPr>
          <p:spPr>
            <a:xfrm>
              <a:off x="5597702" y="2762035"/>
              <a:ext cx="493159" cy="493159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1167" name="Google Shape;1167;p52"/>
          <p:cNvSpPr txBox="1"/>
          <p:nvPr/>
        </p:nvSpPr>
        <p:spPr>
          <a:xfrm>
            <a:off x="5038378" y="2101069"/>
            <a:ext cx="494550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값이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루트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노드보다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작거나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큰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값만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들어올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경우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&gt;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불균형한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이진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트리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&gt;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검색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효율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저하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168" name="Google Shape;1168;p52"/>
          <p:cNvSpPr txBox="1"/>
          <p:nvPr/>
        </p:nvSpPr>
        <p:spPr>
          <a:xfrm>
            <a:off x="5048912" y="3953682"/>
            <a:ext cx="6975171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600"/>
              <a:buFont typeface="Nanum Gothic"/>
              <a:buNone/>
            </a:pP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1)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트리의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모든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노드는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검정색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아니면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빨간색이다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.</a:t>
            </a:r>
            <a:endParaRPr sz="20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600"/>
              <a:buFont typeface="Nanum Gothic"/>
              <a:buNone/>
            </a:pP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2)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루트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노드는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무조건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검정색이다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.</a:t>
            </a:r>
            <a:endParaRPr sz="20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600"/>
              <a:buFont typeface="Nanum Gothic"/>
              <a:buNone/>
            </a:pP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3)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모든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잎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노드는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검정색이다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.</a:t>
            </a:r>
            <a:endParaRPr sz="20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600"/>
              <a:buFont typeface="Nanum Gothic"/>
              <a:buNone/>
            </a:pP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4)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빨간색의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노드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자식들은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모두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검정색이지만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,</a:t>
            </a:r>
            <a:b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</a:b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  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검정색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노드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자식들은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어느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색깔이든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상관없다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.</a:t>
            </a:r>
            <a:endParaRPr sz="20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600"/>
              <a:buFont typeface="Nanum Gothic"/>
              <a:buNone/>
            </a:pP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5)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루트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노드에서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모든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잎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노드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사이에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있는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검정색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노드의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수는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모두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동일하다</a:t>
            </a:r>
            <a:r>
              <a:rPr lang="en-US" sz="1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.</a:t>
            </a:r>
            <a:endParaRPr sz="16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grpSp>
        <p:nvGrpSpPr>
          <p:cNvPr id="1169" name="Google Shape;1169;p52"/>
          <p:cNvGrpSpPr/>
          <p:nvPr/>
        </p:nvGrpSpPr>
        <p:grpSpPr>
          <a:xfrm>
            <a:off x="1129560" y="3769388"/>
            <a:ext cx="3445727" cy="2435361"/>
            <a:chOff x="9162579" y="2358078"/>
            <a:chExt cx="2821929" cy="1994475"/>
          </a:xfrm>
        </p:grpSpPr>
        <p:cxnSp>
          <p:nvCxnSpPr>
            <p:cNvPr id="1170" name="Google Shape;1170;p52"/>
            <p:cNvCxnSpPr/>
            <p:nvPr/>
          </p:nvCxnSpPr>
          <p:spPr>
            <a:xfrm>
              <a:off x="10096251" y="2987202"/>
              <a:ext cx="389900" cy="45767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1" name="Google Shape;1171;p52"/>
            <p:cNvCxnSpPr>
              <a:stCxn id="1172" idx="3"/>
              <a:endCxn id="1173" idx="7"/>
            </p:cNvCxnSpPr>
            <p:nvPr/>
          </p:nvCxnSpPr>
          <p:spPr>
            <a:xfrm flipH="1">
              <a:off x="9768607" y="2610646"/>
              <a:ext cx="937200" cy="689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4" name="Google Shape;1174;p52"/>
            <p:cNvCxnSpPr>
              <a:stCxn id="1172" idx="5"/>
              <a:endCxn id="1175" idx="1"/>
            </p:cNvCxnSpPr>
            <p:nvPr/>
          </p:nvCxnSpPr>
          <p:spPr>
            <a:xfrm>
              <a:off x="10915041" y="2610646"/>
              <a:ext cx="666900" cy="695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72" name="Google Shape;1172;p52"/>
            <p:cNvSpPr/>
            <p:nvPr/>
          </p:nvSpPr>
          <p:spPr>
            <a:xfrm>
              <a:off x="10662473" y="2358078"/>
              <a:ext cx="295902" cy="29590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9992940" y="2839251"/>
              <a:ext cx="295902" cy="2959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11129373" y="2839251"/>
              <a:ext cx="295902" cy="29590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9515999" y="3256871"/>
              <a:ext cx="295902" cy="29590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10348819" y="3300205"/>
              <a:ext cx="295902" cy="29590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179" name="Google Shape;1179;p52"/>
            <p:cNvCxnSpPr>
              <a:stCxn id="1178" idx="7"/>
            </p:cNvCxnSpPr>
            <p:nvPr/>
          </p:nvCxnSpPr>
          <p:spPr>
            <a:xfrm flipH="1">
              <a:off x="10140887" y="3343539"/>
              <a:ext cx="460500" cy="4908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80" name="Google Shape;1180;p52"/>
            <p:cNvSpPr/>
            <p:nvPr/>
          </p:nvSpPr>
          <p:spPr>
            <a:xfrm>
              <a:off x="9162579" y="3752089"/>
              <a:ext cx="353420" cy="164387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Nanum Gothic"/>
                <a:buNone/>
              </a:pPr>
              <a:r>
                <a:rPr lang="en-US" sz="800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NIL</a:t>
              </a:r>
              <a:endParaRPr sz="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10576957" y="3764942"/>
              <a:ext cx="353420" cy="164387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Nanum Gothic"/>
                <a:buNone/>
              </a:pPr>
              <a:r>
                <a:rPr lang="en-US" sz="800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NIL</a:t>
              </a:r>
              <a:endParaRPr sz="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10913006" y="3350216"/>
              <a:ext cx="353420" cy="164387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Nanum Gothic"/>
                <a:buNone/>
              </a:pPr>
              <a:r>
                <a:rPr lang="en-US" sz="800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NIL</a:t>
              </a:r>
              <a:endParaRPr sz="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183" name="Google Shape;1183;p52"/>
            <p:cNvCxnSpPr/>
            <p:nvPr/>
          </p:nvCxnSpPr>
          <p:spPr>
            <a:xfrm>
              <a:off x="10421576" y="3344368"/>
              <a:ext cx="389900" cy="45767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4" name="Google Shape;1184;p52"/>
            <p:cNvCxnSpPr/>
            <p:nvPr/>
          </p:nvCxnSpPr>
          <p:spPr>
            <a:xfrm>
              <a:off x="9647848" y="3393450"/>
              <a:ext cx="206887" cy="517963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85" name="Google Shape;1185;p52"/>
            <p:cNvSpPr/>
            <p:nvPr/>
          </p:nvSpPr>
          <p:spPr>
            <a:xfrm>
              <a:off x="9596186" y="3752089"/>
              <a:ext cx="353420" cy="164387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Nanum Gothic"/>
                <a:buNone/>
              </a:pPr>
              <a:r>
                <a:rPr lang="en-US" sz="800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NIL</a:t>
              </a:r>
              <a:endParaRPr sz="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186" name="Google Shape;1186;p52"/>
            <p:cNvCxnSpPr/>
            <p:nvPr/>
          </p:nvCxnSpPr>
          <p:spPr>
            <a:xfrm flipH="1">
              <a:off x="9447457" y="3262792"/>
              <a:ext cx="257368" cy="525003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7" name="Google Shape;1187;p52"/>
            <p:cNvCxnSpPr/>
            <p:nvPr/>
          </p:nvCxnSpPr>
          <p:spPr>
            <a:xfrm flipH="1">
              <a:off x="11061603" y="2839251"/>
              <a:ext cx="257368" cy="525003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88" name="Google Shape;1188;p52"/>
            <p:cNvSpPr/>
            <p:nvPr/>
          </p:nvSpPr>
          <p:spPr>
            <a:xfrm>
              <a:off x="9648322" y="4188166"/>
              <a:ext cx="353420" cy="164387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Nanum Gothic"/>
                <a:buNone/>
              </a:pPr>
              <a:r>
                <a:rPr lang="en-US" sz="800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NIL</a:t>
              </a:r>
              <a:endParaRPr sz="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189" name="Google Shape;1189;p52"/>
            <p:cNvCxnSpPr/>
            <p:nvPr/>
          </p:nvCxnSpPr>
          <p:spPr>
            <a:xfrm>
              <a:off x="10133591" y="3829527"/>
              <a:ext cx="206887" cy="517963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90" name="Google Shape;1190;p52"/>
            <p:cNvSpPr/>
            <p:nvPr/>
          </p:nvSpPr>
          <p:spPr>
            <a:xfrm>
              <a:off x="10081929" y="4188166"/>
              <a:ext cx="353420" cy="164387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Nanum Gothic"/>
                <a:buNone/>
              </a:pPr>
              <a:r>
                <a:rPr lang="en-US" sz="800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NIL</a:t>
              </a:r>
              <a:endParaRPr sz="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191" name="Google Shape;1191;p52"/>
            <p:cNvCxnSpPr/>
            <p:nvPr/>
          </p:nvCxnSpPr>
          <p:spPr>
            <a:xfrm flipH="1">
              <a:off x="9933200" y="3698869"/>
              <a:ext cx="257368" cy="525003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92" name="Google Shape;1192;p52"/>
            <p:cNvSpPr/>
            <p:nvPr/>
          </p:nvSpPr>
          <p:spPr>
            <a:xfrm>
              <a:off x="11197481" y="3764942"/>
              <a:ext cx="353420" cy="164387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Nanum Gothic"/>
                <a:buNone/>
              </a:pPr>
              <a:r>
                <a:rPr lang="en-US" sz="800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NIL</a:t>
              </a:r>
              <a:endParaRPr sz="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193" name="Google Shape;1193;p52"/>
            <p:cNvCxnSpPr/>
            <p:nvPr/>
          </p:nvCxnSpPr>
          <p:spPr>
            <a:xfrm>
              <a:off x="11682750" y="3406303"/>
              <a:ext cx="206887" cy="517963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94" name="Google Shape;1194;p52"/>
            <p:cNvSpPr/>
            <p:nvPr/>
          </p:nvSpPr>
          <p:spPr>
            <a:xfrm>
              <a:off x="11631088" y="3764942"/>
              <a:ext cx="353420" cy="164387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Nanum Gothic"/>
                <a:buNone/>
              </a:pPr>
              <a:r>
                <a:rPr lang="en-US" sz="800" dirty="0">
                  <a:solidFill>
                    <a:schemeClr val="lt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NIL</a:t>
              </a:r>
              <a:endParaRPr sz="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9992940" y="3686333"/>
              <a:ext cx="295902" cy="2959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196" name="Google Shape;1196;p52"/>
            <p:cNvCxnSpPr/>
            <p:nvPr/>
          </p:nvCxnSpPr>
          <p:spPr>
            <a:xfrm flipH="1">
              <a:off x="11482359" y="3275645"/>
              <a:ext cx="257368" cy="525003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75" name="Google Shape;1175;p52"/>
            <p:cNvSpPr/>
            <p:nvPr/>
          </p:nvSpPr>
          <p:spPr>
            <a:xfrm>
              <a:off x="11538627" y="3262792"/>
              <a:ext cx="295902" cy="2959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1197" name="Google Shape;1197;p5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198" name="Google Shape;1198;p5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99" name="Google Shape;1199;p52"/>
          <p:cNvSpPr txBox="1"/>
          <p:nvPr/>
        </p:nvSpPr>
        <p:spPr>
          <a:xfrm>
            <a:off x="1148093" y="1138763"/>
            <a:ext cx="21539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레드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블랙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트리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53"/>
          <p:cNvSpPr/>
          <p:nvPr/>
        </p:nvSpPr>
        <p:spPr>
          <a:xfrm>
            <a:off x="0" y="0"/>
            <a:ext cx="12192000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grpSp>
        <p:nvGrpSpPr>
          <p:cNvPr id="1206" name="Google Shape;1206;p53"/>
          <p:cNvGrpSpPr/>
          <p:nvPr/>
        </p:nvGrpSpPr>
        <p:grpSpPr>
          <a:xfrm>
            <a:off x="2502264" y="2054170"/>
            <a:ext cx="1883548" cy="2030530"/>
            <a:chOff x="2452096" y="1952091"/>
            <a:chExt cx="3638765" cy="3922714"/>
          </a:xfrm>
        </p:grpSpPr>
        <p:cxnSp>
          <p:nvCxnSpPr>
            <p:cNvPr id="1207" name="Google Shape;1207;p53"/>
            <p:cNvCxnSpPr/>
            <p:nvPr/>
          </p:nvCxnSpPr>
          <p:spPr>
            <a:xfrm flipH="1">
              <a:off x="2863769" y="2373029"/>
              <a:ext cx="2200683" cy="3080838"/>
            </a:xfrm>
            <a:prstGeom prst="straightConnector1">
              <a:avLst/>
            </a:prstGeom>
            <a:noFill/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08" name="Google Shape;1208;p53"/>
            <p:cNvSpPr/>
            <p:nvPr/>
          </p:nvSpPr>
          <p:spPr>
            <a:xfrm>
              <a:off x="4345969" y="2762036"/>
              <a:ext cx="493159" cy="493159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209" name="Google Shape;1209;p53"/>
            <p:cNvSpPr/>
            <p:nvPr/>
          </p:nvSpPr>
          <p:spPr>
            <a:xfrm>
              <a:off x="4982966" y="1952091"/>
              <a:ext cx="493159" cy="493159"/>
            </a:xfrm>
            <a:prstGeom prst="ellipse">
              <a:avLst/>
            </a:prstGeom>
            <a:noFill/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210" name="Google Shape;1210;p53"/>
            <p:cNvSpPr/>
            <p:nvPr/>
          </p:nvSpPr>
          <p:spPr>
            <a:xfrm>
              <a:off x="2452096" y="5381646"/>
              <a:ext cx="493159" cy="493159"/>
            </a:xfrm>
            <a:prstGeom prst="ellipse">
              <a:avLst/>
            </a:prstGeom>
            <a:noFill/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211" name="Google Shape;1211;p53"/>
            <p:cNvSpPr/>
            <p:nvPr/>
          </p:nvSpPr>
          <p:spPr>
            <a:xfrm>
              <a:off x="3717532" y="3625066"/>
              <a:ext cx="493159" cy="493159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212" name="Google Shape;1212;p53"/>
            <p:cNvSpPr/>
            <p:nvPr/>
          </p:nvSpPr>
          <p:spPr>
            <a:xfrm>
              <a:off x="3101083" y="4508644"/>
              <a:ext cx="493159" cy="493159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213" name="Google Shape;1213;p53"/>
            <p:cNvCxnSpPr>
              <a:stCxn id="1209" idx="5"/>
            </p:cNvCxnSpPr>
            <p:nvPr/>
          </p:nvCxnSpPr>
          <p:spPr>
            <a:xfrm>
              <a:off x="5403904" y="2373029"/>
              <a:ext cx="440400" cy="503700"/>
            </a:xfrm>
            <a:prstGeom prst="straightConnector1">
              <a:avLst/>
            </a:prstGeom>
            <a:noFill/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14" name="Google Shape;1214;p53"/>
            <p:cNvSpPr/>
            <p:nvPr/>
          </p:nvSpPr>
          <p:spPr>
            <a:xfrm>
              <a:off x="5597702" y="2762035"/>
              <a:ext cx="493159" cy="493159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grpSp>
        <p:nvGrpSpPr>
          <p:cNvPr id="1215" name="Google Shape;1215;p53"/>
          <p:cNvGrpSpPr/>
          <p:nvPr/>
        </p:nvGrpSpPr>
        <p:grpSpPr>
          <a:xfrm>
            <a:off x="7126072" y="2049578"/>
            <a:ext cx="1488652" cy="2012931"/>
            <a:chOff x="7246667" y="1626665"/>
            <a:chExt cx="1025658" cy="1386878"/>
          </a:xfrm>
        </p:grpSpPr>
        <p:cxnSp>
          <p:nvCxnSpPr>
            <p:cNvPr id="1216" name="Google Shape;1216;p53"/>
            <p:cNvCxnSpPr/>
            <p:nvPr/>
          </p:nvCxnSpPr>
          <p:spPr>
            <a:xfrm flipH="1">
              <a:off x="7425690" y="1809716"/>
              <a:ext cx="400285" cy="566675"/>
            </a:xfrm>
            <a:prstGeom prst="straightConnector1">
              <a:avLst/>
            </a:prstGeom>
            <a:noFill/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17" name="Google Shape;1217;p53"/>
            <p:cNvSpPr/>
            <p:nvPr/>
          </p:nvSpPr>
          <p:spPr>
            <a:xfrm>
              <a:off x="7513532" y="1978882"/>
              <a:ext cx="214458" cy="214458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218" name="Google Shape;1218;p53"/>
            <p:cNvSpPr/>
            <p:nvPr/>
          </p:nvSpPr>
          <p:spPr>
            <a:xfrm>
              <a:off x="7790540" y="1626665"/>
              <a:ext cx="214458" cy="214458"/>
            </a:xfrm>
            <a:prstGeom prst="ellipse">
              <a:avLst/>
            </a:prstGeom>
            <a:noFill/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219" name="Google Shape;1219;p53"/>
            <p:cNvSpPr/>
            <p:nvPr/>
          </p:nvSpPr>
          <p:spPr>
            <a:xfrm>
              <a:off x="7601049" y="2799085"/>
              <a:ext cx="214458" cy="214458"/>
            </a:xfrm>
            <a:prstGeom prst="ellipse">
              <a:avLst/>
            </a:prstGeom>
            <a:noFill/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220" name="Google Shape;1220;p53"/>
            <p:cNvSpPr/>
            <p:nvPr/>
          </p:nvSpPr>
          <p:spPr>
            <a:xfrm>
              <a:off x="7950638" y="2448184"/>
              <a:ext cx="214458" cy="214458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221" name="Google Shape;1221;p53"/>
            <p:cNvSpPr/>
            <p:nvPr/>
          </p:nvSpPr>
          <p:spPr>
            <a:xfrm>
              <a:off x="7246667" y="2330618"/>
              <a:ext cx="214458" cy="214458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222" name="Google Shape;1222;p53"/>
            <p:cNvCxnSpPr>
              <a:stCxn id="1218" idx="5"/>
            </p:cNvCxnSpPr>
            <p:nvPr/>
          </p:nvCxnSpPr>
          <p:spPr>
            <a:xfrm>
              <a:off x="7973591" y="1809716"/>
              <a:ext cx="191400" cy="219000"/>
            </a:xfrm>
            <a:prstGeom prst="straightConnector1">
              <a:avLst/>
            </a:prstGeom>
            <a:noFill/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23" name="Google Shape;1223;p53"/>
            <p:cNvSpPr/>
            <p:nvPr/>
          </p:nvSpPr>
          <p:spPr>
            <a:xfrm>
              <a:off x="8057867" y="1978881"/>
              <a:ext cx="214458" cy="214458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224" name="Google Shape;1224;p53"/>
            <p:cNvCxnSpPr/>
            <p:nvPr/>
          </p:nvCxnSpPr>
          <p:spPr>
            <a:xfrm flipH="1">
              <a:off x="8115746" y="2187062"/>
              <a:ext cx="49350" cy="287111"/>
            </a:xfrm>
            <a:prstGeom prst="straightConnector1">
              <a:avLst/>
            </a:prstGeom>
            <a:noFill/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5" name="Google Shape;1225;p53"/>
            <p:cNvCxnSpPr>
              <a:endCxn id="1220" idx="1"/>
            </p:cNvCxnSpPr>
            <p:nvPr/>
          </p:nvCxnSpPr>
          <p:spPr>
            <a:xfrm>
              <a:off x="7708145" y="2157391"/>
              <a:ext cx="273900" cy="322200"/>
            </a:xfrm>
            <a:prstGeom prst="straightConnector1">
              <a:avLst/>
            </a:prstGeom>
            <a:noFill/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6" name="Google Shape;1226;p53"/>
            <p:cNvCxnSpPr>
              <a:stCxn id="1220" idx="3"/>
              <a:endCxn id="1219" idx="7"/>
            </p:cNvCxnSpPr>
            <p:nvPr/>
          </p:nvCxnSpPr>
          <p:spPr>
            <a:xfrm flipH="1">
              <a:off x="7784045" y="2631235"/>
              <a:ext cx="198000" cy="199200"/>
            </a:xfrm>
            <a:prstGeom prst="straightConnector1">
              <a:avLst/>
            </a:prstGeom>
            <a:noFill/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7" name="Google Shape;1227;p53"/>
            <p:cNvCxnSpPr>
              <a:endCxn id="1219" idx="1"/>
            </p:cNvCxnSpPr>
            <p:nvPr/>
          </p:nvCxnSpPr>
          <p:spPr>
            <a:xfrm>
              <a:off x="7425756" y="2517892"/>
              <a:ext cx="206700" cy="312600"/>
            </a:xfrm>
            <a:prstGeom prst="straightConnector1">
              <a:avLst/>
            </a:prstGeom>
            <a:noFill/>
            <a:ln w="28575" cap="flat" cmpd="sng">
              <a:solidFill>
                <a:srgbClr val="3E1F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28" name="Google Shape;1228;p53"/>
          <p:cNvSpPr/>
          <p:nvPr/>
        </p:nvSpPr>
        <p:spPr>
          <a:xfrm>
            <a:off x="3157297" y="4564931"/>
            <a:ext cx="917142" cy="387907"/>
          </a:xfrm>
          <a:prstGeom prst="roundRect">
            <a:avLst>
              <a:gd name="adj" fmla="val 16667"/>
            </a:avLst>
          </a:prstGeom>
          <a:solidFill>
            <a:srgbClr val="FDD20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600"/>
              <a:buFont typeface="Nanum Gothic"/>
              <a:buNone/>
            </a:pP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트리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229" name="Google Shape;1229;p53"/>
          <p:cNvSpPr/>
          <p:nvPr/>
        </p:nvSpPr>
        <p:spPr>
          <a:xfrm>
            <a:off x="7612518" y="4570402"/>
            <a:ext cx="917142" cy="387907"/>
          </a:xfrm>
          <a:prstGeom prst="roundRect">
            <a:avLst>
              <a:gd name="adj" fmla="val 16667"/>
            </a:avLst>
          </a:prstGeom>
          <a:solidFill>
            <a:srgbClr val="FDD20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600"/>
              <a:buFont typeface="Nanum Gothic"/>
              <a:buNone/>
            </a:pPr>
            <a:r>
              <a:rPr lang="en-US" sz="16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그래프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pic>
        <p:nvPicPr>
          <p:cNvPr id="1230" name="Google Shape;1230;p53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4142" y="4958081"/>
            <a:ext cx="1697762" cy="173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53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232" name="Google Shape;1232;p53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33" name="Google Shape;1233;p53"/>
          <p:cNvSpPr txBox="1"/>
          <p:nvPr/>
        </p:nvSpPr>
        <p:spPr>
          <a:xfrm>
            <a:off x="1148093" y="1138763"/>
            <a:ext cx="31064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트리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vs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그래프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35" name="Google Shape;1235;p53"/>
          <p:cNvSpPr/>
          <p:nvPr/>
        </p:nvSpPr>
        <p:spPr>
          <a:xfrm>
            <a:off x="1506456" y="5380276"/>
            <a:ext cx="7605551" cy="865813"/>
          </a:xfrm>
          <a:prstGeom prst="wedgeRoundRectCallout">
            <a:avLst>
              <a:gd name="adj1" fmla="val 52818"/>
              <a:gd name="adj2" fmla="val 19896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그래프는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순환할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수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있다는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차이점이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이서마씸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!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54"/>
          <p:cNvSpPr/>
          <p:nvPr/>
        </p:nvSpPr>
        <p:spPr>
          <a:xfrm>
            <a:off x="1228914" y="1770243"/>
            <a:ext cx="9723018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매일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밤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월드에서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파티가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열리는데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,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친구들의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집을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어떤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순서로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방문하는게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좋을까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?  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241" name="Google Shape;1241;p54"/>
          <p:cNvSpPr/>
          <p:nvPr/>
        </p:nvSpPr>
        <p:spPr>
          <a:xfrm>
            <a:off x="6542848" y="3480462"/>
            <a:ext cx="3472695" cy="865813"/>
          </a:xfrm>
          <a:prstGeom prst="wedgeRoundRectCallout">
            <a:avLst>
              <a:gd name="adj1" fmla="val 33326"/>
              <a:gd name="adj2" fmla="val 89847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서로의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집을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한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번씩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방문하려면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어떻게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가야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할까냥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?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242" name="Google Shape;1242;p54"/>
          <p:cNvCxnSpPr/>
          <p:nvPr/>
        </p:nvCxnSpPr>
        <p:spPr>
          <a:xfrm rot="10800000">
            <a:off x="1758651" y="3868696"/>
            <a:ext cx="869109" cy="54275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3" name="Google Shape;1243;p54"/>
          <p:cNvCxnSpPr/>
          <p:nvPr/>
        </p:nvCxnSpPr>
        <p:spPr>
          <a:xfrm flipH="1">
            <a:off x="1821412" y="3138914"/>
            <a:ext cx="324541" cy="44403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4" name="Google Shape;1244;p54"/>
          <p:cNvCxnSpPr/>
          <p:nvPr/>
        </p:nvCxnSpPr>
        <p:spPr>
          <a:xfrm flipH="1">
            <a:off x="2985311" y="3868696"/>
            <a:ext cx="834975" cy="53602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5" name="Google Shape;1245;p54"/>
          <p:cNvCxnSpPr/>
          <p:nvPr/>
        </p:nvCxnSpPr>
        <p:spPr>
          <a:xfrm flipH="1">
            <a:off x="4445850" y="3219937"/>
            <a:ext cx="332267" cy="1753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6" name="Google Shape;1246;p54"/>
          <p:cNvCxnSpPr/>
          <p:nvPr/>
        </p:nvCxnSpPr>
        <p:spPr>
          <a:xfrm flipH="1">
            <a:off x="1907809" y="4724600"/>
            <a:ext cx="749039" cy="39531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7" name="Google Shape;1247;p54"/>
          <p:cNvCxnSpPr/>
          <p:nvPr/>
        </p:nvCxnSpPr>
        <p:spPr>
          <a:xfrm>
            <a:off x="1858738" y="5327732"/>
            <a:ext cx="334467" cy="42535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8" name="Google Shape;1248;p54"/>
          <p:cNvCxnSpPr/>
          <p:nvPr/>
        </p:nvCxnSpPr>
        <p:spPr>
          <a:xfrm flipH="1">
            <a:off x="5168904" y="3603415"/>
            <a:ext cx="5508" cy="65334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49" name="Google Shape;1249;p54"/>
          <p:cNvSpPr txBox="1"/>
          <p:nvPr/>
        </p:nvSpPr>
        <p:spPr>
          <a:xfrm>
            <a:off x="2033273" y="3282739"/>
            <a:ext cx="7018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14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라이캣</a:t>
            </a:r>
            <a:endParaRPr sz="14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250" name="Google Shape;1250;p54"/>
          <p:cNvSpPr txBox="1"/>
          <p:nvPr/>
        </p:nvSpPr>
        <p:spPr>
          <a:xfrm>
            <a:off x="1095718" y="4094950"/>
            <a:ext cx="6967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14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뮤라</a:t>
            </a:r>
            <a:endParaRPr sz="14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251" name="Google Shape;1251;p54"/>
          <p:cNvSpPr txBox="1"/>
          <p:nvPr/>
        </p:nvSpPr>
        <p:spPr>
          <a:xfrm>
            <a:off x="2145953" y="6274140"/>
            <a:ext cx="7018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썬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252" name="Google Shape;1252;p54"/>
          <p:cNvSpPr txBox="1"/>
          <p:nvPr/>
        </p:nvSpPr>
        <p:spPr>
          <a:xfrm>
            <a:off x="1181697" y="5496477"/>
            <a:ext cx="7018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14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파이</a:t>
            </a:r>
            <a:endParaRPr sz="14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253" name="Google Shape;1253;p54"/>
          <p:cNvSpPr txBox="1"/>
          <p:nvPr/>
        </p:nvSpPr>
        <p:spPr>
          <a:xfrm>
            <a:off x="2518780" y="4755227"/>
            <a:ext cx="7018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14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자바독</a:t>
            </a:r>
            <a:endParaRPr sz="14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254" name="Google Shape;1254;p54"/>
          <p:cNvSpPr txBox="1"/>
          <p:nvPr/>
        </p:nvSpPr>
        <p:spPr>
          <a:xfrm>
            <a:off x="3758579" y="4082619"/>
            <a:ext cx="7018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14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빙키</a:t>
            </a:r>
            <a:endParaRPr sz="14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255" name="Google Shape;1255;p54"/>
          <p:cNvSpPr txBox="1"/>
          <p:nvPr/>
        </p:nvSpPr>
        <p:spPr>
          <a:xfrm>
            <a:off x="4813549" y="2563778"/>
            <a:ext cx="7018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14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개리</a:t>
            </a:r>
            <a:endParaRPr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256" name="Google Shape;1256;p54"/>
          <p:cNvSpPr txBox="1"/>
          <p:nvPr/>
        </p:nvSpPr>
        <p:spPr>
          <a:xfrm>
            <a:off x="4813549" y="5285580"/>
            <a:ext cx="7018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</a:pPr>
            <a:r>
              <a:rPr lang="en-US" sz="14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소울곰</a:t>
            </a:r>
            <a:endParaRPr sz="14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pic>
        <p:nvPicPr>
          <p:cNvPr id="1257" name="Google Shape;1257;p54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2720" y="2784174"/>
            <a:ext cx="743531" cy="758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2875" y="2513276"/>
            <a:ext cx="642668" cy="748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54" descr="셔츠, 방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4878" y="2946724"/>
            <a:ext cx="898405" cy="1192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54" descr="테이블, 방, 그리기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81269" y="2873597"/>
            <a:ext cx="852585" cy="1313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54" descr="그리기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65842" y="4235110"/>
            <a:ext cx="997286" cy="101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05135" y="4269353"/>
            <a:ext cx="2292408" cy="2292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54" descr="옅은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93565" y="4672920"/>
            <a:ext cx="649348" cy="867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54" descr="옅은이(가) 표시된 사진&#10;&#10;자동 생성된 설명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45953" y="5404273"/>
            <a:ext cx="713126" cy="966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5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50978" y="3658262"/>
            <a:ext cx="865272" cy="1153696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54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267" name="Google Shape;1267;p54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68" name="Google Shape;1268;p54"/>
          <p:cNvSpPr txBox="1"/>
          <p:nvPr/>
        </p:nvSpPr>
        <p:spPr>
          <a:xfrm>
            <a:off x="1148093" y="1138763"/>
            <a:ext cx="31064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그래프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4" name="Google Shape;1274;p55"/>
          <p:cNvGrpSpPr/>
          <p:nvPr/>
        </p:nvGrpSpPr>
        <p:grpSpPr>
          <a:xfrm>
            <a:off x="2655330" y="1895624"/>
            <a:ext cx="6266661" cy="2755534"/>
            <a:chOff x="2655330" y="1895624"/>
            <a:chExt cx="6266661" cy="2755534"/>
          </a:xfrm>
        </p:grpSpPr>
        <p:cxnSp>
          <p:nvCxnSpPr>
            <p:cNvPr id="1275" name="Google Shape;1275;p55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276" name="Google Shape;1276;p55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277" name="Google Shape;1277;p55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278" name="Google Shape;1278;p55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279" name="Google Shape;1279;p55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280" name="Google Shape;1280;p55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1281" name="Google Shape;1281;p55"/>
          <p:cNvSpPr/>
          <p:nvPr/>
        </p:nvSpPr>
        <p:spPr>
          <a:xfrm>
            <a:off x="0" y="0"/>
            <a:ext cx="12192000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282" name="Google Shape;1282;p55"/>
          <p:cNvSpPr/>
          <p:nvPr/>
        </p:nvSpPr>
        <p:spPr>
          <a:xfrm>
            <a:off x="6926239" y="1917777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283" name="Google Shape;1283;p55"/>
          <p:cNvSpPr/>
          <p:nvPr/>
        </p:nvSpPr>
        <p:spPr>
          <a:xfrm>
            <a:off x="5250854" y="3021056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284" name="Google Shape;1284;p55"/>
          <p:cNvSpPr/>
          <p:nvPr/>
        </p:nvSpPr>
        <p:spPr>
          <a:xfrm>
            <a:off x="6870863" y="3051449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285" name="Google Shape;1285;p55"/>
          <p:cNvSpPr/>
          <p:nvPr/>
        </p:nvSpPr>
        <p:spPr>
          <a:xfrm>
            <a:off x="8115955" y="3054786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6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286" name="Google Shape;1286;p55"/>
          <p:cNvSpPr/>
          <p:nvPr/>
        </p:nvSpPr>
        <p:spPr>
          <a:xfrm>
            <a:off x="5165497" y="1929159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287" name="Google Shape;1287;p55"/>
          <p:cNvSpPr/>
          <p:nvPr/>
        </p:nvSpPr>
        <p:spPr>
          <a:xfrm>
            <a:off x="4234948" y="3030039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grpSp>
        <p:nvGrpSpPr>
          <p:cNvPr id="1288" name="Google Shape;1288;p55"/>
          <p:cNvGrpSpPr/>
          <p:nvPr/>
        </p:nvGrpSpPr>
        <p:grpSpPr>
          <a:xfrm>
            <a:off x="3983767" y="1383597"/>
            <a:ext cx="4659245" cy="3845954"/>
            <a:chOff x="3340497" y="1582875"/>
            <a:chExt cx="4642429" cy="3832073"/>
          </a:xfrm>
        </p:grpSpPr>
        <p:cxnSp>
          <p:nvCxnSpPr>
            <p:cNvPr id="1289" name="Google Shape;1289;p55"/>
            <p:cNvCxnSpPr>
              <a:stCxn id="1290" idx="3"/>
            </p:cNvCxnSpPr>
            <p:nvPr/>
          </p:nvCxnSpPr>
          <p:spPr>
            <a:xfrm flipH="1">
              <a:off x="4397671" y="2172297"/>
              <a:ext cx="911100" cy="44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1" name="Google Shape;1291;p55"/>
            <p:cNvCxnSpPr/>
            <p:nvPr/>
          </p:nvCxnSpPr>
          <p:spPr>
            <a:xfrm flipH="1">
              <a:off x="3862382" y="3120681"/>
              <a:ext cx="133290" cy="50361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2" name="Google Shape;1292;p55"/>
            <p:cNvCxnSpPr>
              <a:stCxn id="1293" idx="1"/>
            </p:cNvCxnSpPr>
            <p:nvPr/>
          </p:nvCxnSpPr>
          <p:spPr>
            <a:xfrm rot="10800000">
              <a:off x="4288675" y="3051753"/>
              <a:ext cx="447300" cy="655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4" name="Google Shape;1294;p55"/>
            <p:cNvCxnSpPr>
              <a:stCxn id="1290" idx="5"/>
            </p:cNvCxnSpPr>
            <p:nvPr/>
          </p:nvCxnSpPr>
          <p:spPr>
            <a:xfrm>
              <a:off x="5797064" y="2172297"/>
              <a:ext cx="809100" cy="482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95" name="Google Shape;1295;p55"/>
            <p:cNvSpPr/>
            <p:nvPr/>
          </p:nvSpPr>
          <p:spPr>
            <a:xfrm>
              <a:off x="3765763" y="2446330"/>
              <a:ext cx="690551" cy="690551"/>
            </a:xfrm>
            <a:prstGeom prst="ellipse">
              <a:avLst/>
            </a:prstGeom>
            <a:solidFill>
              <a:srgbClr val="FDBF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296" name="Google Shape;1296;p55"/>
            <p:cNvSpPr/>
            <p:nvPr/>
          </p:nvSpPr>
          <p:spPr>
            <a:xfrm>
              <a:off x="6534003" y="2446330"/>
              <a:ext cx="690551" cy="690551"/>
            </a:xfrm>
            <a:prstGeom prst="ellipse">
              <a:avLst/>
            </a:prstGeom>
            <a:solidFill>
              <a:srgbClr val="FDBF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297" name="Google Shape;1297;p55"/>
            <p:cNvSpPr/>
            <p:nvPr/>
          </p:nvSpPr>
          <p:spPr>
            <a:xfrm>
              <a:off x="3340497" y="3576522"/>
              <a:ext cx="690551" cy="690551"/>
            </a:xfrm>
            <a:prstGeom prst="ellipse">
              <a:avLst/>
            </a:prstGeom>
            <a:solidFill>
              <a:srgbClr val="FDBF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290" name="Google Shape;1290;p55"/>
            <p:cNvSpPr/>
            <p:nvPr/>
          </p:nvSpPr>
          <p:spPr>
            <a:xfrm>
              <a:off x="5207642" y="1582875"/>
              <a:ext cx="690551" cy="690551"/>
            </a:xfrm>
            <a:prstGeom prst="ellipse">
              <a:avLst/>
            </a:prstGeom>
            <a:solidFill>
              <a:srgbClr val="FDBF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0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298" name="Google Shape;1298;p55"/>
            <p:cNvSpPr/>
            <p:nvPr/>
          </p:nvSpPr>
          <p:spPr>
            <a:xfrm>
              <a:off x="5851505" y="3624291"/>
              <a:ext cx="690551" cy="690551"/>
            </a:xfrm>
            <a:prstGeom prst="ellipse">
              <a:avLst/>
            </a:prstGeom>
            <a:solidFill>
              <a:srgbClr val="FDBF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5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299" name="Google Shape;1299;p55"/>
            <p:cNvCxnSpPr/>
            <p:nvPr/>
          </p:nvCxnSpPr>
          <p:spPr>
            <a:xfrm rot="10800000">
              <a:off x="5076561" y="4286128"/>
              <a:ext cx="116908" cy="48957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0" name="Google Shape;1300;p55"/>
            <p:cNvCxnSpPr/>
            <p:nvPr/>
          </p:nvCxnSpPr>
          <p:spPr>
            <a:xfrm rot="10800000">
              <a:off x="3891349" y="4173857"/>
              <a:ext cx="1151705" cy="86702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01" name="Google Shape;1301;p55"/>
            <p:cNvSpPr/>
            <p:nvPr/>
          </p:nvSpPr>
          <p:spPr>
            <a:xfrm>
              <a:off x="5010165" y="4724397"/>
              <a:ext cx="690551" cy="690551"/>
            </a:xfrm>
            <a:prstGeom prst="ellipse">
              <a:avLst/>
            </a:prstGeom>
            <a:solidFill>
              <a:srgbClr val="FDBF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7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302" name="Google Shape;1302;p55"/>
            <p:cNvCxnSpPr>
              <a:stCxn id="1303" idx="3"/>
            </p:cNvCxnSpPr>
            <p:nvPr/>
          </p:nvCxnSpPr>
          <p:spPr>
            <a:xfrm flipH="1">
              <a:off x="5718004" y="4324963"/>
              <a:ext cx="1675500" cy="751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93" name="Google Shape;1293;p55"/>
            <p:cNvSpPr/>
            <p:nvPr/>
          </p:nvSpPr>
          <p:spPr>
            <a:xfrm>
              <a:off x="4634846" y="3606424"/>
              <a:ext cx="690551" cy="690551"/>
            </a:xfrm>
            <a:prstGeom prst="ellipse">
              <a:avLst/>
            </a:prstGeom>
            <a:solidFill>
              <a:srgbClr val="FDBF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4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304" name="Google Shape;1304;p55"/>
            <p:cNvCxnSpPr/>
            <p:nvPr/>
          </p:nvCxnSpPr>
          <p:spPr>
            <a:xfrm rot="10800000" flipH="1">
              <a:off x="5627601" y="4296975"/>
              <a:ext cx="452142" cy="574296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5" name="Google Shape;1305;p55"/>
            <p:cNvCxnSpPr>
              <a:endCxn id="1298" idx="7"/>
            </p:cNvCxnSpPr>
            <p:nvPr/>
          </p:nvCxnSpPr>
          <p:spPr>
            <a:xfrm flipH="1">
              <a:off x="6440927" y="3117620"/>
              <a:ext cx="299400" cy="607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6" name="Google Shape;1306;p55"/>
            <p:cNvCxnSpPr>
              <a:stCxn id="1296" idx="5"/>
            </p:cNvCxnSpPr>
            <p:nvPr/>
          </p:nvCxnSpPr>
          <p:spPr>
            <a:xfrm>
              <a:off x="7123425" y="3035752"/>
              <a:ext cx="514200" cy="819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03" name="Google Shape;1303;p55"/>
            <p:cNvSpPr/>
            <p:nvPr/>
          </p:nvSpPr>
          <p:spPr>
            <a:xfrm>
              <a:off x="7292375" y="3735541"/>
              <a:ext cx="690551" cy="690551"/>
            </a:xfrm>
            <a:prstGeom prst="ellipse">
              <a:avLst/>
            </a:prstGeom>
            <a:solidFill>
              <a:srgbClr val="FDBF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6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1307" name="Google Shape;1307;p55"/>
          <p:cNvSpPr/>
          <p:nvPr/>
        </p:nvSpPr>
        <p:spPr>
          <a:xfrm>
            <a:off x="4952573" y="4536498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7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pic>
        <p:nvPicPr>
          <p:cNvPr id="1308" name="Google Shape;130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3294" y="4883025"/>
            <a:ext cx="1580606" cy="1580606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55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310" name="Google Shape;1310;p55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11" name="Google Shape;1311;p55"/>
          <p:cNvSpPr txBox="1"/>
          <p:nvPr/>
        </p:nvSpPr>
        <p:spPr>
          <a:xfrm>
            <a:off x="1148093" y="1138763"/>
            <a:ext cx="31064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BFS(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넓이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우선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탐색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313" name="Google Shape;1313;p55"/>
          <p:cNvSpPr/>
          <p:nvPr/>
        </p:nvSpPr>
        <p:spPr>
          <a:xfrm>
            <a:off x="1506456" y="5380276"/>
            <a:ext cx="7605551" cy="865813"/>
          </a:xfrm>
          <a:prstGeom prst="wedgeRoundRectCallout">
            <a:avLst>
              <a:gd name="adj1" fmla="val 52818"/>
              <a:gd name="adj2" fmla="val 19896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가까운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정점을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먼저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, 먼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정점은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나중에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방문한다냥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!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56"/>
          <p:cNvSpPr/>
          <p:nvPr/>
        </p:nvSpPr>
        <p:spPr>
          <a:xfrm>
            <a:off x="0" y="0"/>
            <a:ext cx="12192000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19" name="Google Shape;1319;p56"/>
          <p:cNvGrpSpPr/>
          <p:nvPr/>
        </p:nvGrpSpPr>
        <p:grpSpPr>
          <a:xfrm>
            <a:off x="2943727" y="1828176"/>
            <a:ext cx="5958325" cy="3308604"/>
            <a:chOff x="2943727" y="1828176"/>
            <a:chExt cx="5958325" cy="3308604"/>
          </a:xfrm>
        </p:grpSpPr>
        <p:grpSp>
          <p:nvGrpSpPr>
            <p:cNvPr id="1320" name="Google Shape;1320;p56"/>
            <p:cNvGrpSpPr/>
            <p:nvPr/>
          </p:nvGrpSpPr>
          <p:grpSpPr>
            <a:xfrm>
              <a:off x="2943727" y="1828176"/>
              <a:ext cx="5958325" cy="3073541"/>
              <a:chOff x="2433722" y="1764187"/>
              <a:chExt cx="4392240" cy="2265692"/>
            </a:xfrm>
          </p:grpSpPr>
          <p:cxnSp>
            <p:nvCxnSpPr>
              <p:cNvPr id="1321" name="Google Shape;1321;p56"/>
              <p:cNvCxnSpPr/>
              <p:nvPr/>
            </p:nvCxnSpPr>
            <p:spPr>
              <a:xfrm flipH="1">
                <a:off x="2899430" y="2137098"/>
                <a:ext cx="916942" cy="41670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22" name="Google Shape;1322;p56"/>
              <p:cNvCxnSpPr/>
              <p:nvPr/>
            </p:nvCxnSpPr>
            <p:spPr>
              <a:xfrm>
                <a:off x="2825263" y="2889893"/>
                <a:ext cx="303721" cy="67802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23" name="Google Shape;1323;p56"/>
              <p:cNvCxnSpPr>
                <a:stCxn id="1324" idx="0"/>
                <a:endCxn id="1325" idx="5"/>
              </p:cNvCxnSpPr>
              <p:nvPr/>
            </p:nvCxnSpPr>
            <p:spPr>
              <a:xfrm rot="10800000">
                <a:off x="4225440" y="2198581"/>
                <a:ext cx="925200" cy="79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26" name="Google Shape;1326;p56"/>
              <p:cNvCxnSpPr/>
              <p:nvPr/>
            </p:nvCxnSpPr>
            <p:spPr>
              <a:xfrm>
                <a:off x="2931671" y="2719544"/>
                <a:ext cx="1975543" cy="45370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327" name="Google Shape;1327;p56"/>
              <p:cNvSpPr/>
              <p:nvPr/>
            </p:nvSpPr>
            <p:spPr>
              <a:xfrm>
                <a:off x="2433722" y="2427928"/>
                <a:ext cx="509047" cy="509047"/>
              </a:xfrm>
              <a:prstGeom prst="ellipse">
                <a:avLst/>
              </a:prstGeom>
              <a:solidFill>
                <a:srgbClr val="FDBF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28" name="Google Shape;1328;p56"/>
              <p:cNvSpPr/>
              <p:nvPr/>
            </p:nvSpPr>
            <p:spPr>
              <a:xfrm>
                <a:off x="2977123" y="3520832"/>
                <a:ext cx="509047" cy="509047"/>
              </a:xfrm>
              <a:prstGeom prst="ellipse">
                <a:avLst/>
              </a:prstGeom>
              <a:solidFill>
                <a:srgbClr val="FDBF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24" name="Google Shape;1324;p56"/>
              <p:cNvSpPr/>
              <p:nvPr/>
            </p:nvSpPr>
            <p:spPr>
              <a:xfrm>
                <a:off x="4896116" y="2995981"/>
                <a:ext cx="509047" cy="509047"/>
              </a:xfrm>
              <a:prstGeom prst="ellipse">
                <a:avLst/>
              </a:prstGeom>
              <a:solidFill>
                <a:srgbClr val="FDBF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25" name="Google Shape;1325;p56"/>
              <p:cNvSpPr/>
              <p:nvPr/>
            </p:nvSpPr>
            <p:spPr>
              <a:xfrm>
                <a:off x="3791003" y="1764187"/>
                <a:ext cx="509047" cy="509047"/>
              </a:xfrm>
              <a:prstGeom prst="ellipse">
                <a:avLst/>
              </a:prstGeom>
              <a:solidFill>
                <a:srgbClr val="FDBF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</a:t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29" name="Google Shape;1329;p56"/>
              <p:cNvSpPr/>
              <p:nvPr/>
            </p:nvSpPr>
            <p:spPr>
              <a:xfrm>
                <a:off x="6316915" y="2575570"/>
                <a:ext cx="509047" cy="509047"/>
              </a:xfrm>
              <a:prstGeom prst="ellipse">
                <a:avLst/>
              </a:prstGeom>
              <a:solidFill>
                <a:srgbClr val="FDBF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lgun Gothic"/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5</a:t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330" name="Google Shape;1330;p56"/>
              <p:cNvCxnSpPr>
                <a:stCxn id="1329" idx="3"/>
              </p:cNvCxnSpPr>
              <p:nvPr/>
            </p:nvCxnSpPr>
            <p:spPr>
              <a:xfrm flipH="1">
                <a:off x="5416163" y="3010069"/>
                <a:ext cx="975300" cy="163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1331" name="Google Shape;1331;p56"/>
            <p:cNvSpPr/>
            <p:nvPr/>
          </p:nvSpPr>
          <p:spPr>
            <a:xfrm>
              <a:off x="3325351" y="3738581"/>
              <a:ext cx="250136" cy="255557"/>
            </a:xfrm>
            <a:prstGeom prst="rect">
              <a:avLst/>
            </a:prstGeom>
            <a:solidFill>
              <a:srgbClr val="FD777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Malgun Gothic"/>
                <a:buNone/>
              </a:pPr>
              <a:r>
                <a:rPr lang="en-US" sz="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2" name="Google Shape;1332;p56"/>
            <p:cNvSpPr/>
            <p:nvPr/>
          </p:nvSpPr>
          <p:spPr>
            <a:xfrm>
              <a:off x="4778969" y="3485319"/>
              <a:ext cx="250136" cy="255557"/>
            </a:xfrm>
            <a:prstGeom prst="rect">
              <a:avLst/>
            </a:prstGeom>
            <a:solidFill>
              <a:srgbClr val="FD777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Malgun Gothic"/>
                <a:buNone/>
              </a:pPr>
              <a:r>
                <a:rPr lang="en-US" sz="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3" name="Google Shape;1333;p56"/>
            <p:cNvSpPr/>
            <p:nvPr/>
          </p:nvSpPr>
          <p:spPr>
            <a:xfrm>
              <a:off x="5970932" y="2588793"/>
              <a:ext cx="250136" cy="255557"/>
            </a:xfrm>
            <a:prstGeom prst="rect">
              <a:avLst/>
            </a:prstGeom>
            <a:solidFill>
              <a:srgbClr val="FD777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Malgun Gothic"/>
                <a:buNone/>
              </a:pPr>
              <a:r>
                <a:rPr lang="en-US" sz="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4" name="Google Shape;1334;p56"/>
            <p:cNvSpPr/>
            <p:nvPr/>
          </p:nvSpPr>
          <p:spPr>
            <a:xfrm>
              <a:off x="7526102" y="3734206"/>
              <a:ext cx="250136" cy="255557"/>
            </a:xfrm>
            <a:prstGeom prst="rect">
              <a:avLst/>
            </a:prstGeom>
            <a:solidFill>
              <a:srgbClr val="FD777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Malgun Gothic"/>
                <a:buNone/>
              </a:pPr>
              <a:r>
                <a:rPr lang="en-US" sz="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35" name="Google Shape;1335;p56"/>
            <p:cNvCxnSpPr/>
            <p:nvPr/>
          </p:nvCxnSpPr>
          <p:spPr>
            <a:xfrm rot="10800000">
              <a:off x="4371434" y="4596220"/>
              <a:ext cx="1512130" cy="18643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36" name="Google Shape;1336;p56"/>
            <p:cNvSpPr/>
            <p:nvPr/>
          </p:nvSpPr>
          <p:spPr>
            <a:xfrm>
              <a:off x="5875792" y="4446229"/>
              <a:ext cx="690551" cy="690551"/>
            </a:xfrm>
            <a:prstGeom prst="ellipse">
              <a:avLst/>
            </a:prstGeom>
            <a:solidFill>
              <a:srgbClr val="FDBF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7" name="Google Shape;1337;p56"/>
            <p:cNvSpPr/>
            <p:nvPr/>
          </p:nvSpPr>
          <p:spPr>
            <a:xfrm>
              <a:off x="4878680" y="4723787"/>
              <a:ext cx="250136" cy="255557"/>
            </a:xfrm>
            <a:prstGeom prst="rect">
              <a:avLst/>
            </a:prstGeom>
            <a:solidFill>
              <a:srgbClr val="FD777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Malgun Gothic"/>
                <a:buNone/>
              </a:pPr>
              <a:r>
                <a:rPr lang="en-US" sz="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38" name="Google Shape;1338;p56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9" name="Google Shape;1339;p56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40" name="Google Shape;1340;p56"/>
          <p:cNvSpPr txBox="1"/>
          <p:nvPr/>
        </p:nvSpPr>
        <p:spPr>
          <a:xfrm>
            <a:off x="1148093" y="1138763"/>
            <a:ext cx="31064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DFS(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깊이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우선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탐색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342" name="Google Shape;1342;p56"/>
          <p:cNvSpPr/>
          <p:nvPr/>
        </p:nvSpPr>
        <p:spPr>
          <a:xfrm>
            <a:off x="1506456" y="5380276"/>
            <a:ext cx="7605551" cy="865813"/>
          </a:xfrm>
          <a:prstGeom prst="wedgeRoundRectCallout">
            <a:avLst>
              <a:gd name="adj1" fmla="val 52818"/>
              <a:gd name="adj2" fmla="val 19896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현재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정점에서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한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방향으로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가면서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검사하는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것이다냥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!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막힌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정점은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포기하고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마지막에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따라온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간선으로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되돌아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간다냥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!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pic>
        <p:nvPicPr>
          <p:cNvPr id="1343" name="Google Shape;134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3294" y="4883025"/>
            <a:ext cx="1580606" cy="1580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1.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선택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언플러그드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1203078" y="1856058"/>
            <a:ext cx="791862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Arial"/>
              <a:buAutoNum type="arabicPeriod"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프렌즈를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이용하여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선택</a:t>
            </a:r>
            <a:r>
              <a:rPr lang="en-US" sz="1800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1800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하세요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.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    1.1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프렌즈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중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가장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키가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작은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카드를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하우스에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넣으세요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.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    1.2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모든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인원이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하우스에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들어갈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때까지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1.1을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반복하세요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. 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    1.3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모든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인원이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정렬된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것을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확인하세요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.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6" name="Google Shape;16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6936" y="4967869"/>
            <a:ext cx="3896113" cy="1699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Google Shape;1348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6936" y="4967869"/>
            <a:ext cx="3896113" cy="1699255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57"/>
          <p:cNvSpPr/>
          <p:nvPr/>
        </p:nvSpPr>
        <p:spPr>
          <a:xfrm>
            <a:off x="1367883" y="2921168"/>
            <a:ext cx="945623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트리</a:t>
            </a:r>
            <a:r>
              <a:rPr lang="en-US" sz="6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6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탐색</a:t>
            </a:r>
            <a:r>
              <a:rPr lang="en-US" sz="6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6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방법</a:t>
            </a:r>
            <a:r>
              <a:rPr lang="en-US" sz="6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50" name="Google Shape;1350;p57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1" name="Google Shape;1351;p57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58"/>
          <p:cNvGrpSpPr/>
          <p:nvPr/>
        </p:nvGrpSpPr>
        <p:grpSpPr>
          <a:xfrm>
            <a:off x="2541819" y="2441699"/>
            <a:ext cx="6266661" cy="2755534"/>
            <a:chOff x="2655330" y="1895624"/>
            <a:chExt cx="6266661" cy="2755534"/>
          </a:xfrm>
        </p:grpSpPr>
        <p:cxnSp>
          <p:nvCxnSpPr>
            <p:cNvPr id="1357" name="Google Shape;1357;p58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358" name="Google Shape;1358;p58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359" name="Google Shape;1359;p58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360" name="Google Shape;1360;p58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361" name="Google Shape;1361;p58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362" name="Google Shape;1362;p58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1363" name="Google Shape;1363;p58"/>
          <p:cNvSpPr/>
          <p:nvPr/>
        </p:nvSpPr>
        <p:spPr>
          <a:xfrm>
            <a:off x="3699583" y="383132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364" name="Google Shape;1364;p58"/>
          <p:cNvSpPr/>
          <p:nvPr/>
        </p:nvSpPr>
        <p:spPr>
          <a:xfrm>
            <a:off x="6491854" y="3830007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365" name="Google Shape;1365;p58"/>
          <p:cNvSpPr/>
          <p:nvPr/>
        </p:nvSpPr>
        <p:spPr>
          <a:xfrm>
            <a:off x="8210392" y="382422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366" name="Google Shape;1366;p58"/>
          <p:cNvSpPr/>
          <p:nvPr/>
        </p:nvSpPr>
        <p:spPr>
          <a:xfrm>
            <a:off x="5051986" y="247523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367" name="Google Shape;1367;p58"/>
          <p:cNvSpPr/>
          <p:nvPr/>
        </p:nvSpPr>
        <p:spPr>
          <a:xfrm>
            <a:off x="7052749" y="2471151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368" name="Google Shape;1368;p58"/>
          <p:cNvCxnSpPr>
            <a:stCxn id="1369" idx="3"/>
            <a:endCxn id="1370" idx="7"/>
          </p:cNvCxnSpPr>
          <p:nvPr/>
        </p:nvCxnSpPr>
        <p:spPr>
          <a:xfrm flipH="1">
            <a:off x="4942359" y="2521229"/>
            <a:ext cx="903300" cy="36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1" name="Google Shape;1371;p58"/>
          <p:cNvCxnSpPr>
            <a:stCxn id="1370" idx="3"/>
            <a:endCxn id="1372" idx="0"/>
          </p:cNvCxnSpPr>
          <p:nvPr/>
        </p:nvCxnSpPr>
        <p:spPr>
          <a:xfrm flipH="1">
            <a:off x="4045977" y="3380476"/>
            <a:ext cx="406200" cy="738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3" name="Google Shape;1373;p58"/>
          <p:cNvCxnSpPr>
            <a:stCxn id="1369" idx="5"/>
            <a:endCxn id="1374" idx="1"/>
          </p:cNvCxnSpPr>
          <p:nvPr/>
        </p:nvCxnSpPr>
        <p:spPr>
          <a:xfrm>
            <a:off x="6335721" y="252122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0" name="Google Shape;1370;p58"/>
          <p:cNvSpPr/>
          <p:nvPr/>
        </p:nvSpPr>
        <p:spPr>
          <a:xfrm>
            <a:off x="4350682" y="278891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374" name="Google Shape;1374;p58"/>
          <p:cNvSpPr/>
          <p:nvPr/>
        </p:nvSpPr>
        <p:spPr>
          <a:xfrm>
            <a:off x="7075329" y="279625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372" name="Google Shape;1372;p58"/>
          <p:cNvSpPr/>
          <p:nvPr/>
        </p:nvSpPr>
        <p:spPr>
          <a:xfrm>
            <a:off x="3699583" y="4119451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369" name="Google Shape;1369;p58"/>
          <p:cNvSpPr/>
          <p:nvPr/>
        </p:nvSpPr>
        <p:spPr>
          <a:xfrm>
            <a:off x="5744164" y="1929672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375" name="Google Shape;1375;p58"/>
          <p:cNvSpPr/>
          <p:nvPr/>
        </p:nvSpPr>
        <p:spPr>
          <a:xfrm>
            <a:off x="6515879" y="4113344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376" name="Google Shape;1376;p58"/>
          <p:cNvCxnSpPr>
            <a:stCxn id="1374" idx="3"/>
            <a:endCxn id="1375" idx="0"/>
          </p:cNvCxnSpPr>
          <p:nvPr/>
        </p:nvCxnSpPr>
        <p:spPr>
          <a:xfrm flipH="1">
            <a:off x="6862424" y="3387812"/>
            <a:ext cx="314400" cy="72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77" name="Google Shape;1377;p58"/>
          <p:cNvCxnSpPr>
            <a:stCxn id="1374" idx="5"/>
            <a:endCxn id="1378" idx="0"/>
          </p:cNvCxnSpPr>
          <p:nvPr/>
        </p:nvCxnSpPr>
        <p:spPr>
          <a:xfrm>
            <a:off x="7666886" y="3387812"/>
            <a:ext cx="447900" cy="72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8" name="Google Shape;1378;p58"/>
          <p:cNvSpPr/>
          <p:nvPr/>
        </p:nvSpPr>
        <p:spPr>
          <a:xfrm>
            <a:off x="7768382" y="4116478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379" name="Google Shape;1379;p58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380" name="Google Shape;1380;p58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81" name="Google Shape;1381;p58"/>
          <p:cNvCxnSpPr/>
          <p:nvPr/>
        </p:nvCxnSpPr>
        <p:spPr>
          <a:xfrm rot="10800000" flipH="1">
            <a:off x="290503" y="1198774"/>
            <a:ext cx="6558038" cy="20322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382" name="Google Shape;1382;p58"/>
          <p:cNvSpPr txBox="1"/>
          <p:nvPr/>
        </p:nvSpPr>
        <p:spPr>
          <a:xfrm>
            <a:off x="107331" y="698021"/>
            <a:ext cx="693039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DFS, Depth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깊이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- Stack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383" name="Google Shape;1383;p58"/>
          <p:cNvSpPr/>
          <p:nvPr/>
        </p:nvSpPr>
        <p:spPr>
          <a:xfrm>
            <a:off x="1506456" y="5608876"/>
            <a:ext cx="7605551" cy="865813"/>
          </a:xfrm>
          <a:prstGeom prst="wedgeRoundRectCallout">
            <a:avLst>
              <a:gd name="adj1" fmla="val 52818"/>
              <a:gd name="adj2" fmla="val 19896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현재</a:t>
            </a:r>
            <a:r>
              <a:rPr lang="en-US" sz="18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정점에서</a:t>
            </a:r>
            <a:r>
              <a:rPr lang="en-US" sz="18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한 </a:t>
            </a:r>
            <a:r>
              <a:rPr lang="en-US" sz="18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방향으로</a:t>
            </a:r>
            <a:r>
              <a:rPr lang="en-US" sz="18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가면서</a:t>
            </a:r>
            <a:r>
              <a:rPr lang="en-US" sz="18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검사하는</a:t>
            </a:r>
            <a:r>
              <a:rPr lang="en-US" sz="18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것이다냥</a:t>
            </a:r>
            <a:r>
              <a:rPr lang="en-US" sz="18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!</a:t>
            </a:r>
            <a:endParaRPr sz="18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막힌</a:t>
            </a:r>
            <a:r>
              <a:rPr lang="en-US" sz="18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정점은</a:t>
            </a:r>
            <a:r>
              <a:rPr lang="en-US" sz="18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포기하고</a:t>
            </a:r>
            <a:r>
              <a:rPr lang="en-US" sz="18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마지막에</a:t>
            </a:r>
            <a:r>
              <a:rPr lang="en-US" sz="18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따라온</a:t>
            </a:r>
            <a:r>
              <a:rPr lang="en-US" sz="18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간선으로</a:t>
            </a:r>
            <a:r>
              <a:rPr lang="en-US" sz="18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되돌아</a:t>
            </a:r>
            <a:r>
              <a:rPr lang="en-US" sz="18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간다냥</a:t>
            </a:r>
            <a:r>
              <a:rPr lang="en-US" sz="18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!</a:t>
            </a:r>
            <a:endParaRPr sz="18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pic>
        <p:nvPicPr>
          <p:cNvPr id="1384" name="Google Shape;1384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3294" y="5111625"/>
            <a:ext cx="1580606" cy="1580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9" name="Google Shape;1389;p59"/>
          <p:cNvGrpSpPr/>
          <p:nvPr/>
        </p:nvGrpSpPr>
        <p:grpSpPr>
          <a:xfrm>
            <a:off x="290503" y="2151289"/>
            <a:ext cx="6266661" cy="2755534"/>
            <a:chOff x="2655330" y="1895624"/>
            <a:chExt cx="6266661" cy="2755534"/>
          </a:xfrm>
        </p:grpSpPr>
        <p:cxnSp>
          <p:nvCxnSpPr>
            <p:cNvPr id="1390" name="Google Shape;1390;p59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391" name="Google Shape;1391;p59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392" name="Google Shape;1392;p59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393" name="Google Shape;1393;p59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394" name="Google Shape;1394;p59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395" name="Google Shape;1395;p59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1396" name="Google Shape;1396;p59"/>
          <p:cNvSpPr/>
          <p:nvPr/>
        </p:nvSpPr>
        <p:spPr>
          <a:xfrm>
            <a:off x="1448267" y="354091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397" name="Google Shape;1397;p59"/>
          <p:cNvSpPr/>
          <p:nvPr/>
        </p:nvSpPr>
        <p:spPr>
          <a:xfrm>
            <a:off x="4240538" y="3539597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398" name="Google Shape;1398;p59"/>
          <p:cNvSpPr/>
          <p:nvPr/>
        </p:nvSpPr>
        <p:spPr>
          <a:xfrm>
            <a:off x="5959076" y="353381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399" name="Google Shape;1399;p59"/>
          <p:cNvSpPr/>
          <p:nvPr/>
        </p:nvSpPr>
        <p:spPr>
          <a:xfrm>
            <a:off x="2800670" y="218482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00" name="Google Shape;1400;p59"/>
          <p:cNvSpPr/>
          <p:nvPr/>
        </p:nvSpPr>
        <p:spPr>
          <a:xfrm>
            <a:off x="4801433" y="2180741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401" name="Google Shape;1401;p59"/>
          <p:cNvCxnSpPr>
            <a:stCxn id="1402" idx="3"/>
            <a:endCxn id="1403" idx="7"/>
          </p:cNvCxnSpPr>
          <p:nvPr/>
        </p:nvCxnSpPr>
        <p:spPr>
          <a:xfrm flipH="1">
            <a:off x="2691043" y="2230819"/>
            <a:ext cx="903300" cy="36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04" name="Google Shape;1404;p59"/>
          <p:cNvCxnSpPr>
            <a:stCxn id="1403" idx="3"/>
            <a:endCxn id="1405" idx="0"/>
          </p:cNvCxnSpPr>
          <p:nvPr/>
        </p:nvCxnSpPr>
        <p:spPr>
          <a:xfrm flipH="1">
            <a:off x="1794661" y="3090066"/>
            <a:ext cx="406200" cy="738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06" name="Google Shape;1406;p59"/>
          <p:cNvCxnSpPr>
            <a:stCxn id="1402" idx="5"/>
            <a:endCxn id="1407" idx="1"/>
          </p:cNvCxnSpPr>
          <p:nvPr/>
        </p:nvCxnSpPr>
        <p:spPr>
          <a:xfrm>
            <a:off x="4084405" y="223081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03" name="Google Shape;1403;p59"/>
          <p:cNvSpPr/>
          <p:nvPr/>
        </p:nvSpPr>
        <p:spPr>
          <a:xfrm>
            <a:off x="2099366" y="249850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07" name="Google Shape;1407;p59"/>
          <p:cNvSpPr/>
          <p:nvPr/>
        </p:nvSpPr>
        <p:spPr>
          <a:xfrm>
            <a:off x="4824013" y="250584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05" name="Google Shape;1405;p59"/>
          <p:cNvSpPr/>
          <p:nvPr/>
        </p:nvSpPr>
        <p:spPr>
          <a:xfrm>
            <a:off x="1448267" y="3829041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02" name="Google Shape;1402;p59"/>
          <p:cNvSpPr/>
          <p:nvPr/>
        </p:nvSpPr>
        <p:spPr>
          <a:xfrm>
            <a:off x="3492848" y="1639262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08" name="Google Shape;1408;p59"/>
          <p:cNvSpPr/>
          <p:nvPr/>
        </p:nvSpPr>
        <p:spPr>
          <a:xfrm>
            <a:off x="4264563" y="3822934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409" name="Google Shape;1409;p59"/>
          <p:cNvCxnSpPr>
            <a:stCxn id="1407" idx="3"/>
            <a:endCxn id="1408" idx="0"/>
          </p:cNvCxnSpPr>
          <p:nvPr/>
        </p:nvCxnSpPr>
        <p:spPr>
          <a:xfrm flipH="1">
            <a:off x="4611108" y="3097402"/>
            <a:ext cx="314400" cy="72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0" name="Google Shape;1410;p59"/>
          <p:cNvCxnSpPr>
            <a:stCxn id="1407" idx="5"/>
            <a:endCxn id="1411" idx="0"/>
          </p:cNvCxnSpPr>
          <p:nvPr/>
        </p:nvCxnSpPr>
        <p:spPr>
          <a:xfrm>
            <a:off x="5415570" y="3097402"/>
            <a:ext cx="447900" cy="72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1" name="Google Shape;1411;p59"/>
          <p:cNvSpPr/>
          <p:nvPr/>
        </p:nvSpPr>
        <p:spPr>
          <a:xfrm>
            <a:off x="5517066" y="3826068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412" name="Google Shape;1412;p59"/>
          <p:cNvCxnSpPr/>
          <p:nvPr/>
        </p:nvCxnSpPr>
        <p:spPr>
          <a:xfrm rot="10800000" flipH="1">
            <a:off x="290503" y="1198774"/>
            <a:ext cx="6558038" cy="20322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413" name="Google Shape;1413;p59"/>
          <p:cNvSpPr txBox="1"/>
          <p:nvPr/>
        </p:nvSpPr>
        <p:spPr>
          <a:xfrm>
            <a:off x="107331" y="698021"/>
            <a:ext cx="693039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DFS, Depth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깊이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- Stack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14" name="Google Shape;1414;p59"/>
          <p:cNvSpPr/>
          <p:nvPr/>
        </p:nvSpPr>
        <p:spPr>
          <a:xfrm>
            <a:off x="7923725" y="1410664"/>
            <a:ext cx="1008993" cy="424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15" name="Google Shape;1415;p59"/>
          <p:cNvSpPr/>
          <p:nvPr/>
        </p:nvSpPr>
        <p:spPr>
          <a:xfrm>
            <a:off x="9129546" y="4620522"/>
            <a:ext cx="1008993" cy="10364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16" name="Google Shape;1416;p59"/>
          <p:cNvSpPr/>
          <p:nvPr/>
        </p:nvSpPr>
        <p:spPr>
          <a:xfrm rot="5400000">
            <a:off x="3084715" y="3106532"/>
            <a:ext cx="896139" cy="619007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17" name="Google Shape;1417;p59"/>
          <p:cNvSpPr txBox="1"/>
          <p:nvPr/>
        </p:nvSpPr>
        <p:spPr>
          <a:xfrm>
            <a:off x="7849138" y="5703508"/>
            <a:ext cx="1158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Stack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18" name="Google Shape;1418;p59"/>
          <p:cNvSpPr txBox="1"/>
          <p:nvPr/>
        </p:nvSpPr>
        <p:spPr>
          <a:xfrm>
            <a:off x="9007303" y="5703507"/>
            <a:ext cx="1293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Current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19" name="Google Shape;1419;p59"/>
          <p:cNvSpPr txBox="1"/>
          <p:nvPr/>
        </p:nvSpPr>
        <p:spPr>
          <a:xfrm>
            <a:off x="290503" y="5304459"/>
            <a:ext cx="1568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방문경로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20" name="Google Shape;1420;p59"/>
          <p:cNvSpPr/>
          <p:nvPr/>
        </p:nvSpPr>
        <p:spPr>
          <a:xfrm>
            <a:off x="8081694" y="479221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21" name="Google Shape;1421;p59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22" name="Google Shape;1422;p59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7" name="Google Shape;1427;p60"/>
          <p:cNvGrpSpPr/>
          <p:nvPr/>
        </p:nvGrpSpPr>
        <p:grpSpPr>
          <a:xfrm>
            <a:off x="290503" y="2151289"/>
            <a:ext cx="6266661" cy="2755534"/>
            <a:chOff x="2655330" y="1895624"/>
            <a:chExt cx="6266661" cy="2755534"/>
          </a:xfrm>
        </p:grpSpPr>
        <p:cxnSp>
          <p:nvCxnSpPr>
            <p:cNvPr id="1428" name="Google Shape;1428;p60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429" name="Google Shape;1429;p60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430" name="Google Shape;1430;p60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431" name="Google Shape;1431;p60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432" name="Google Shape;1432;p60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433" name="Google Shape;1433;p60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1434" name="Google Shape;1434;p60"/>
          <p:cNvSpPr/>
          <p:nvPr/>
        </p:nvSpPr>
        <p:spPr>
          <a:xfrm>
            <a:off x="1448267" y="354091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35" name="Google Shape;1435;p60"/>
          <p:cNvSpPr/>
          <p:nvPr/>
        </p:nvSpPr>
        <p:spPr>
          <a:xfrm>
            <a:off x="4240538" y="3539597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36" name="Google Shape;1436;p60"/>
          <p:cNvSpPr/>
          <p:nvPr/>
        </p:nvSpPr>
        <p:spPr>
          <a:xfrm>
            <a:off x="5959076" y="353381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37" name="Google Shape;1437;p60"/>
          <p:cNvSpPr/>
          <p:nvPr/>
        </p:nvSpPr>
        <p:spPr>
          <a:xfrm>
            <a:off x="2800670" y="218482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38" name="Google Shape;1438;p60"/>
          <p:cNvSpPr/>
          <p:nvPr/>
        </p:nvSpPr>
        <p:spPr>
          <a:xfrm>
            <a:off x="4801433" y="2180741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439" name="Google Shape;1439;p60"/>
          <p:cNvCxnSpPr>
            <a:stCxn id="1440" idx="3"/>
            <a:endCxn id="1441" idx="7"/>
          </p:cNvCxnSpPr>
          <p:nvPr/>
        </p:nvCxnSpPr>
        <p:spPr>
          <a:xfrm flipH="1">
            <a:off x="2691043" y="2230819"/>
            <a:ext cx="903300" cy="36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2" name="Google Shape;1442;p60"/>
          <p:cNvCxnSpPr>
            <a:stCxn id="1441" idx="3"/>
            <a:endCxn id="1443" idx="0"/>
          </p:cNvCxnSpPr>
          <p:nvPr/>
        </p:nvCxnSpPr>
        <p:spPr>
          <a:xfrm flipH="1">
            <a:off x="1794661" y="3090066"/>
            <a:ext cx="406200" cy="738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4" name="Google Shape;1444;p60"/>
          <p:cNvCxnSpPr>
            <a:stCxn id="1440" idx="5"/>
            <a:endCxn id="1445" idx="1"/>
          </p:cNvCxnSpPr>
          <p:nvPr/>
        </p:nvCxnSpPr>
        <p:spPr>
          <a:xfrm>
            <a:off x="4084405" y="223081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1" name="Google Shape;1441;p60"/>
          <p:cNvSpPr/>
          <p:nvPr/>
        </p:nvSpPr>
        <p:spPr>
          <a:xfrm>
            <a:off x="2099366" y="249850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45" name="Google Shape;1445;p60"/>
          <p:cNvSpPr/>
          <p:nvPr/>
        </p:nvSpPr>
        <p:spPr>
          <a:xfrm>
            <a:off x="4824013" y="250584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43" name="Google Shape;1443;p60"/>
          <p:cNvSpPr/>
          <p:nvPr/>
        </p:nvSpPr>
        <p:spPr>
          <a:xfrm>
            <a:off x="1448267" y="3829041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40" name="Google Shape;1440;p60"/>
          <p:cNvSpPr/>
          <p:nvPr/>
        </p:nvSpPr>
        <p:spPr>
          <a:xfrm>
            <a:off x="3492848" y="1639262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46" name="Google Shape;1446;p60"/>
          <p:cNvSpPr/>
          <p:nvPr/>
        </p:nvSpPr>
        <p:spPr>
          <a:xfrm>
            <a:off x="4264563" y="3822934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447" name="Google Shape;1447;p60"/>
          <p:cNvCxnSpPr>
            <a:stCxn id="1445" idx="3"/>
            <a:endCxn id="1446" idx="0"/>
          </p:cNvCxnSpPr>
          <p:nvPr/>
        </p:nvCxnSpPr>
        <p:spPr>
          <a:xfrm flipH="1">
            <a:off x="4611108" y="3097402"/>
            <a:ext cx="314400" cy="72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8" name="Google Shape;1448;p60"/>
          <p:cNvCxnSpPr>
            <a:stCxn id="1445" idx="5"/>
            <a:endCxn id="1449" idx="0"/>
          </p:cNvCxnSpPr>
          <p:nvPr/>
        </p:nvCxnSpPr>
        <p:spPr>
          <a:xfrm>
            <a:off x="5415570" y="3097402"/>
            <a:ext cx="447900" cy="72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9" name="Google Shape;1449;p60"/>
          <p:cNvSpPr/>
          <p:nvPr/>
        </p:nvSpPr>
        <p:spPr>
          <a:xfrm>
            <a:off x="5517066" y="3826068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450" name="Google Shape;1450;p60"/>
          <p:cNvCxnSpPr/>
          <p:nvPr/>
        </p:nvCxnSpPr>
        <p:spPr>
          <a:xfrm rot="10800000" flipH="1">
            <a:off x="290503" y="1198774"/>
            <a:ext cx="6558038" cy="20322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451" name="Google Shape;1451;p60"/>
          <p:cNvSpPr txBox="1"/>
          <p:nvPr/>
        </p:nvSpPr>
        <p:spPr>
          <a:xfrm>
            <a:off x="107331" y="698021"/>
            <a:ext cx="6930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DFS, Depth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깊이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- Stack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52" name="Google Shape;1452;p60"/>
          <p:cNvSpPr/>
          <p:nvPr/>
        </p:nvSpPr>
        <p:spPr>
          <a:xfrm>
            <a:off x="7923725" y="1410664"/>
            <a:ext cx="1008993" cy="424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53" name="Google Shape;1453;p60"/>
          <p:cNvSpPr/>
          <p:nvPr/>
        </p:nvSpPr>
        <p:spPr>
          <a:xfrm>
            <a:off x="9129546" y="4620522"/>
            <a:ext cx="1008993" cy="10364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54" name="Google Shape;1454;p60"/>
          <p:cNvSpPr/>
          <p:nvPr/>
        </p:nvSpPr>
        <p:spPr>
          <a:xfrm rot="5400000">
            <a:off x="3084715" y="3106532"/>
            <a:ext cx="896139" cy="619007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55" name="Google Shape;1455;p60"/>
          <p:cNvSpPr txBox="1"/>
          <p:nvPr/>
        </p:nvSpPr>
        <p:spPr>
          <a:xfrm>
            <a:off x="7849138" y="5703508"/>
            <a:ext cx="1158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Stack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56" name="Google Shape;1456;p60"/>
          <p:cNvSpPr txBox="1"/>
          <p:nvPr/>
        </p:nvSpPr>
        <p:spPr>
          <a:xfrm>
            <a:off x="9007303" y="5703507"/>
            <a:ext cx="1293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Current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57" name="Google Shape;1457;p60"/>
          <p:cNvSpPr txBox="1"/>
          <p:nvPr/>
        </p:nvSpPr>
        <p:spPr>
          <a:xfrm>
            <a:off x="290503" y="5304459"/>
            <a:ext cx="1568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방문경로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58" name="Google Shape;1458;p60"/>
          <p:cNvSpPr/>
          <p:nvPr/>
        </p:nvSpPr>
        <p:spPr>
          <a:xfrm>
            <a:off x="9287516" y="479221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59" name="Google Shape;1459;p60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60" name="Google Shape;1460;p60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5" name="Google Shape;1465;p61"/>
          <p:cNvGrpSpPr/>
          <p:nvPr/>
        </p:nvGrpSpPr>
        <p:grpSpPr>
          <a:xfrm>
            <a:off x="290503" y="2151289"/>
            <a:ext cx="6266661" cy="2755534"/>
            <a:chOff x="2655330" y="1895624"/>
            <a:chExt cx="6266661" cy="2755534"/>
          </a:xfrm>
        </p:grpSpPr>
        <p:cxnSp>
          <p:nvCxnSpPr>
            <p:cNvPr id="1466" name="Google Shape;1466;p61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467" name="Google Shape;1467;p61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468" name="Google Shape;1468;p61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469" name="Google Shape;1469;p61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470" name="Google Shape;1470;p61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471" name="Google Shape;1471;p61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1472" name="Google Shape;1472;p61"/>
          <p:cNvSpPr/>
          <p:nvPr/>
        </p:nvSpPr>
        <p:spPr>
          <a:xfrm>
            <a:off x="1448267" y="354091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73" name="Google Shape;1473;p61"/>
          <p:cNvSpPr/>
          <p:nvPr/>
        </p:nvSpPr>
        <p:spPr>
          <a:xfrm>
            <a:off x="4240538" y="3539597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74" name="Google Shape;1474;p61"/>
          <p:cNvSpPr/>
          <p:nvPr/>
        </p:nvSpPr>
        <p:spPr>
          <a:xfrm>
            <a:off x="5959076" y="353381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75" name="Google Shape;1475;p61"/>
          <p:cNvSpPr/>
          <p:nvPr/>
        </p:nvSpPr>
        <p:spPr>
          <a:xfrm>
            <a:off x="2800670" y="218482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76" name="Google Shape;1476;p61"/>
          <p:cNvSpPr/>
          <p:nvPr/>
        </p:nvSpPr>
        <p:spPr>
          <a:xfrm>
            <a:off x="4801433" y="2180741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477" name="Google Shape;1477;p61"/>
          <p:cNvCxnSpPr>
            <a:stCxn id="1478" idx="3"/>
            <a:endCxn id="1479" idx="7"/>
          </p:cNvCxnSpPr>
          <p:nvPr/>
        </p:nvCxnSpPr>
        <p:spPr>
          <a:xfrm flipH="1">
            <a:off x="2691043" y="2230819"/>
            <a:ext cx="903300" cy="36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0" name="Google Shape;1480;p61"/>
          <p:cNvCxnSpPr>
            <a:stCxn id="1479" idx="3"/>
            <a:endCxn id="1481" idx="0"/>
          </p:cNvCxnSpPr>
          <p:nvPr/>
        </p:nvCxnSpPr>
        <p:spPr>
          <a:xfrm flipH="1">
            <a:off x="1794661" y="3090066"/>
            <a:ext cx="406200" cy="738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2" name="Google Shape;1482;p61"/>
          <p:cNvCxnSpPr>
            <a:stCxn id="1478" idx="5"/>
            <a:endCxn id="1483" idx="1"/>
          </p:cNvCxnSpPr>
          <p:nvPr/>
        </p:nvCxnSpPr>
        <p:spPr>
          <a:xfrm>
            <a:off x="4084405" y="223081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79" name="Google Shape;1479;p61"/>
          <p:cNvSpPr/>
          <p:nvPr/>
        </p:nvSpPr>
        <p:spPr>
          <a:xfrm>
            <a:off x="2099366" y="249850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83" name="Google Shape;1483;p61"/>
          <p:cNvSpPr/>
          <p:nvPr/>
        </p:nvSpPr>
        <p:spPr>
          <a:xfrm>
            <a:off x="4824013" y="250584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81" name="Google Shape;1481;p61"/>
          <p:cNvSpPr/>
          <p:nvPr/>
        </p:nvSpPr>
        <p:spPr>
          <a:xfrm>
            <a:off x="1448267" y="3829041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78" name="Google Shape;1478;p61"/>
          <p:cNvSpPr/>
          <p:nvPr/>
        </p:nvSpPr>
        <p:spPr>
          <a:xfrm>
            <a:off x="3492848" y="1639262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84" name="Google Shape;1484;p61"/>
          <p:cNvSpPr/>
          <p:nvPr/>
        </p:nvSpPr>
        <p:spPr>
          <a:xfrm>
            <a:off x="4264563" y="3822934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485" name="Google Shape;1485;p61"/>
          <p:cNvCxnSpPr>
            <a:stCxn id="1483" idx="3"/>
            <a:endCxn id="1484" idx="0"/>
          </p:cNvCxnSpPr>
          <p:nvPr/>
        </p:nvCxnSpPr>
        <p:spPr>
          <a:xfrm flipH="1">
            <a:off x="4611108" y="3097402"/>
            <a:ext cx="314400" cy="72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6" name="Google Shape;1486;p61"/>
          <p:cNvCxnSpPr>
            <a:stCxn id="1483" idx="5"/>
            <a:endCxn id="1487" idx="0"/>
          </p:cNvCxnSpPr>
          <p:nvPr/>
        </p:nvCxnSpPr>
        <p:spPr>
          <a:xfrm>
            <a:off x="5415570" y="3097402"/>
            <a:ext cx="447900" cy="72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87" name="Google Shape;1487;p61"/>
          <p:cNvSpPr/>
          <p:nvPr/>
        </p:nvSpPr>
        <p:spPr>
          <a:xfrm>
            <a:off x="5517066" y="3826068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488" name="Google Shape;1488;p61"/>
          <p:cNvCxnSpPr/>
          <p:nvPr/>
        </p:nvCxnSpPr>
        <p:spPr>
          <a:xfrm rot="10800000" flipH="1">
            <a:off x="290503" y="1198774"/>
            <a:ext cx="6558038" cy="20322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489" name="Google Shape;1489;p61"/>
          <p:cNvSpPr txBox="1"/>
          <p:nvPr/>
        </p:nvSpPr>
        <p:spPr>
          <a:xfrm>
            <a:off x="107331" y="698021"/>
            <a:ext cx="6930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DFS, Depth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깊이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- Stack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90" name="Google Shape;1490;p61"/>
          <p:cNvSpPr/>
          <p:nvPr/>
        </p:nvSpPr>
        <p:spPr>
          <a:xfrm>
            <a:off x="7923725" y="1410664"/>
            <a:ext cx="1008993" cy="424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91" name="Google Shape;1491;p61"/>
          <p:cNvSpPr/>
          <p:nvPr/>
        </p:nvSpPr>
        <p:spPr>
          <a:xfrm>
            <a:off x="9129546" y="4620522"/>
            <a:ext cx="1008993" cy="10364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92" name="Google Shape;1492;p61"/>
          <p:cNvSpPr/>
          <p:nvPr/>
        </p:nvSpPr>
        <p:spPr>
          <a:xfrm rot="5400000">
            <a:off x="3084715" y="3106532"/>
            <a:ext cx="896139" cy="619007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93" name="Google Shape;1493;p61"/>
          <p:cNvSpPr txBox="1"/>
          <p:nvPr/>
        </p:nvSpPr>
        <p:spPr>
          <a:xfrm>
            <a:off x="7849138" y="5703508"/>
            <a:ext cx="1158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Stack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94" name="Google Shape;1494;p61"/>
          <p:cNvSpPr txBox="1"/>
          <p:nvPr/>
        </p:nvSpPr>
        <p:spPr>
          <a:xfrm>
            <a:off x="9007303" y="5703507"/>
            <a:ext cx="1293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Current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95" name="Google Shape;1495;p61"/>
          <p:cNvSpPr txBox="1"/>
          <p:nvPr/>
        </p:nvSpPr>
        <p:spPr>
          <a:xfrm>
            <a:off x="290503" y="5304459"/>
            <a:ext cx="1568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방문경로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96" name="Google Shape;1496;p61"/>
          <p:cNvSpPr/>
          <p:nvPr/>
        </p:nvSpPr>
        <p:spPr>
          <a:xfrm>
            <a:off x="8081694" y="479221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97" name="Google Shape;1497;p61"/>
          <p:cNvSpPr/>
          <p:nvPr/>
        </p:nvSpPr>
        <p:spPr>
          <a:xfrm>
            <a:off x="8081694" y="401600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98" name="Google Shape;1498;p61"/>
          <p:cNvSpPr/>
          <p:nvPr/>
        </p:nvSpPr>
        <p:spPr>
          <a:xfrm>
            <a:off x="565464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499" name="Google Shape;1499;p61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00" name="Google Shape;1500;p61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5" name="Google Shape;1505;p62"/>
          <p:cNvGrpSpPr/>
          <p:nvPr/>
        </p:nvGrpSpPr>
        <p:grpSpPr>
          <a:xfrm>
            <a:off x="290503" y="2151289"/>
            <a:ext cx="6266661" cy="2755534"/>
            <a:chOff x="2655330" y="1895624"/>
            <a:chExt cx="6266661" cy="2755534"/>
          </a:xfrm>
        </p:grpSpPr>
        <p:cxnSp>
          <p:nvCxnSpPr>
            <p:cNvPr id="1506" name="Google Shape;1506;p62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507" name="Google Shape;1507;p62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508" name="Google Shape;1508;p62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509" name="Google Shape;1509;p62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510" name="Google Shape;1510;p62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511" name="Google Shape;1511;p62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1512" name="Google Shape;1512;p62"/>
          <p:cNvSpPr/>
          <p:nvPr/>
        </p:nvSpPr>
        <p:spPr>
          <a:xfrm>
            <a:off x="1448267" y="354091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13" name="Google Shape;1513;p62"/>
          <p:cNvSpPr/>
          <p:nvPr/>
        </p:nvSpPr>
        <p:spPr>
          <a:xfrm>
            <a:off x="4240538" y="3539597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14" name="Google Shape;1514;p62"/>
          <p:cNvSpPr/>
          <p:nvPr/>
        </p:nvSpPr>
        <p:spPr>
          <a:xfrm>
            <a:off x="5959076" y="353381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15" name="Google Shape;1515;p62"/>
          <p:cNvSpPr/>
          <p:nvPr/>
        </p:nvSpPr>
        <p:spPr>
          <a:xfrm>
            <a:off x="2800670" y="218482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16" name="Google Shape;1516;p62"/>
          <p:cNvSpPr/>
          <p:nvPr/>
        </p:nvSpPr>
        <p:spPr>
          <a:xfrm>
            <a:off x="4801433" y="2180741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517" name="Google Shape;1517;p62"/>
          <p:cNvCxnSpPr>
            <a:stCxn id="1518" idx="3"/>
            <a:endCxn id="1519" idx="7"/>
          </p:cNvCxnSpPr>
          <p:nvPr/>
        </p:nvCxnSpPr>
        <p:spPr>
          <a:xfrm flipH="1">
            <a:off x="2691043" y="2230819"/>
            <a:ext cx="903300" cy="36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0" name="Google Shape;1520;p62"/>
          <p:cNvCxnSpPr>
            <a:stCxn id="1519" idx="3"/>
            <a:endCxn id="1521" idx="0"/>
          </p:cNvCxnSpPr>
          <p:nvPr/>
        </p:nvCxnSpPr>
        <p:spPr>
          <a:xfrm flipH="1">
            <a:off x="1794661" y="3090066"/>
            <a:ext cx="406200" cy="738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2" name="Google Shape;1522;p62"/>
          <p:cNvCxnSpPr>
            <a:stCxn id="1518" idx="5"/>
            <a:endCxn id="1523" idx="1"/>
          </p:cNvCxnSpPr>
          <p:nvPr/>
        </p:nvCxnSpPr>
        <p:spPr>
          <a:xfrm>
            <a:off x="4084405" y="223081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9" name="Google Shape;1519;p62"/>
          <p:cNvSpPr/>
          <p:nvPr/>
        </p:nvSpPr>
        <p:spPr>
          <a:xfrm>
            <a:off x="2099366" y="249850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23" name="Google Shape;1523;p62"/>
          <p:cNvSpPr/>
          <p:nvPr/>
        </p:nvSpPr>
        <p:spPr>
          <a:xfrm>
            <a:off x="4824013" y="250584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21" name="Google Shape;1521;p62"/>
          <p:cNvSpPr/>
          <p:nvPr/>
        </p:nvSpPr>
        <p:spPr>
          <a:xfrm>
            <a:off x="1448267" y="3829041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18" name="Google Shape;1518;p62"/>
          <p:cNvSpPr/>
          <p:nvPr/>
        </p:nvSpPr>
        <p:spPr>
          <a:xfrm>
            <a:off x="3492848" y="1639262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24" name="Google Shape;1524;p62"/>
          <p:cNvSpPr/>
          <p:nvPr/>
        </p:nvSpPr>
        <p:spPr>
          <a:xfrm>
            <a:off x="4264563" y="3822934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525" name="Google Shape;1525;p62"/>
          <p:cNvCxnSpPr>
            <a:stCxn id="1523" idx="3"/>
            <a:endCxn id="1524" idx="0"/>
          </p:cNvCxnSpPr>
          <p:nvPr/>
        </p:nvCxnSpPr>
        <p:spPr>
          <a:xfrm flipH="1">
            <a:off x="4611108" y="3097402"/>
            <a:ext cx="314400" cy="72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6" name="Google Shape;1526;p62"/>
          <p:cNvCxnSpPr>
            <a:stCxn id="1523" idx="5"/>
            <a:endCxn id="1527" idx="0"/>
          </p:cNvCxnSpPr>
          <p:nvPr/>
        </p:nvCxnSpPr>
        <p:spPr>
          <a:xfrm>
            <a:off x="5415570" y="3097402"/>
            <a:ext cx="447900" cy="72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7" name="Google Shape;1527;p62"/>
          <p:cNvSpPr/>
          <p:nvPr/>
        </p:nvSpPr>
        <p:spPr>
          <a:xfrm>
            <a:off x="5517066" y="3826068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528" name="Google Shape;1528;p62"/>
          <p:cNvCxnSpPr/>
          <p:nvPr/>
        </p:nvCxnSpPr>
        <p:spPr>
          <a:xfrm rot="10800000" flipH="1">
            <a:off x="290503" y="1198774"/>
            <a:ext cx="6558038" cy="20322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529" name="Google Shape;1529;p62"/>
          <p:cNvSpPr txBox="1"/>
          <p:nvPr/>
        </p:nvSpPr>
        <p:spPr>
          <a:xfrm>
            <a:off x="107331" y="698021"/>
            <a:ext cx="6930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DFS, Depth First Search 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깊이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- Stack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30" name="Google Shape;1530;p62"/>
          <p:cNvSpPr/>
          <p:nvPr/>
        </p:nvSpPr>
        <p:spPr>
          <a:xfrm>
            <a:off x="7923725" y="1410664"/>
            <a:ext cx="1008993" cy="424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31" name="Google Shape;1531;p62"/>
          <p:cNvSpPr/>
          <p:nvPr/>
        </p:nvSpPr>
        <p:spPr>
          <a:xfrm>
            <a:off x="9129546" y="4620522"/>
            <a:ext cx="1008993" cy="10364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32" name="Google Shape;1532;p62"/>
          <p:cNvSpPr/>
          <p:nvPr/>
        </p:nvSpPr>
        <p:spPr>
          <a:xfrm rot="5400000">
            <a:off x="3084715" y="3106532"/>
            <a:ext cx="896139" cy="619007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33" name="Google Shape;1533;p62"/>
          <p:cNvSpPr txBox="1"/>
          <p:nvPr/>
        </p:nvSpPr>
        <p:spPr>
          <a:xfrm>
            <a:off x="7849138" y="5703508"/>
            <a:ext cx="1158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Stack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34" name="Google Shape;1534;p62"/>
          <p:cNvSpPr txBox="1"/>
          <p:nvPr/>
        </p:nvSpPr>
        <p:spPr>
          <a:xfrm>
            <a:off x="9007303" y="5703507"/>
            <a:ext cx="1293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Current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35" name="Google Shape;1535;p62"/>
          <p:cNvSpPr txBox="1"/>
          <p:nvPr/>
        </p:nvSpPr>
        <p:spPr>
          <a:xfrm>
            <a:off x="290503" y="5304459"/>
            <a:ext cx="1568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방문경로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36" name="Google Shape;1536;p62"/>
          <p:cNvSpPr/>
          <p:nvPr/>
        </p:nvSpPr>
        <p:spPr>
          <a:xfrm>
            <a:off x="8081694" y="479221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37" name="Google Shape;1537;p62"/>
          <p:cNvSpPr/>
          <p:nvPr/>
        </p:nvSpPr>
        <p:spPr>
          <a:xfrm>
            <a:off x="565464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38" name="Google Shape;1538;p62"/>
          <p:cNvSpPr/>
          <p:nvPr/>
        </p:nvSpPr>
        <p:spPr>
          <a:xfrm>
            <a:off x="9287516" y="483400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39" name="Google Shape;1539;p6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40" name="Google Shape;1540;p6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541" name="Google Shape;1541;p62"/>
          <p:cNvCxnSpPr/>
          <p:nvPr/>
        </p:nvCxnSpPr>
        <p:spPr>
          <a:xfrm rot="10800000" flipH="1">
            <a:off x="290503" y="1198774"/>
            <a:ext cx="6558038" cy="20322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542" name="Google Shape;1542;p62"/>
          <p:cNvSpPr txBox="1"/>
          <p:nvPr/>
        </p:nvSpPr>
        <p:spPr>
          <a:xfrm>
            <a:off x="107331" y="698021"/>
            <a:ext cx="693039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DFS, Depth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깊이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- Stack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63"/>
          <p:cNvGrpSpPr/>
          <p:nvPr/>
        </p:nvGrpSpPr>
        <p:grpSpPr>
          <a:xfrm>
            <a:off x="290503" y="2151289"/>
            <a:ext cx="6266661" cy="2755534"/>
            <a:chOff x="2655330" y="1895624"/>
            <a:chExt cx="6266661" cy="2755534"/>
          </a:xfrm>
        </p:grpSpPr>
        <p:cxnSp>
          <p:nvCxnSpPr>
            <p:cNvPr id="1548" name="Google Shape;1548;p63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549" name="Google Shape;1549;p63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550" name="Google Shape;1550;p63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551" name="Google Shape;1551;p63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552" name="Google Shape;1552;p63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553" name="Google Shape;1553;p63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1554" name="Google Shape;1554;p63"/>
          <p:cNvSpPr/>
          <p:nvPr/>
        </p:nvSpPr>
        <p:spPr>
          <a:xfrm>
            <a:off x="1448267" y="354091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55" name="Google Shape;1555;p63"/>
          <p:cNvSpPr/>
          <p:nvPr/>
        </p:nvSpPr>
        <p:spPr>
          <a:xfrm>
            <a:off x="4240538" y="3539597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56" name="Google Shape;1556;p63"/>
          <p:cNvSpPr/>
          <p:nvPr/>
        </p:nvSpPr>
        <p:spPr>
          <a:xfrm>
            <a:off x="5959076" y="353381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57" name="Google Shape;1557;p63"/>
          <p:cNvSpPr/>
          <p:nvPr/>
        </p:nvSpPr>
        <p:spPr>
          <a:xfrm>
            <a:off x="2800670" y="218482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58" name="Google Shape;1558;p63"/>
          <p:cNvSpPr/>
          <p:nvPr/>
        </p:nvSpPr>
        <p:spPr>
          <a:xfrm>
            <a:off x="4801433" y="2180741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559" name="Google Shape;1559;p63"/>
          <p:cNvCxnSpPr>
            <a:stCxn id="1560" idx="3"/>
            <a:endCxn id="1561" idx="7"/>
          </p:cNvCxnSpPr>
          <p:nvPr/>
        </p:nvCxnSpPr>
        <p:spPr>
          <a:xfrm flipH="1">
            <a:off x="2691043" y="2230819"/>
            <a:ext cx="903300" cy="36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2" name="Google Shape;1562;p63"/>
          <p:cNvCxnSpPr>
            <a:stCxn id="1561" idx="3"/>
            <a:endCxn id="1563" idx="0"/>
          </p:cNvCxnSpPr>
          <p:nvPr/>
        </p:nvCxnSpPr>
        <p:spPr>
          <a:xfrm flipH="1">
            <a:off x="1794661" y="3090066"/>
            <a:ext cx="406200" cy="738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4" name="Google Shape;1564;p63"/>
          <p:cNvCxnSpPr>
            <a:stCxn id="1560" idx="5"/>
            <a:endCxn id="1565" idx="1"/>
          </p:cNvCxnSpPr>
          <p:nvPr/>
        </p:nvCxnSpPr>
        <p:spPr>
          <a:xfrm>
            <a:off x="4084405" y="223081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1" name="Google Shape;1561;p63"/>
          <p:cNvSpPr/>
          <p:nvPr/>
        </p:nvSpPr>
        <p:spPr>
          <a:xfrm>
            <a:off x="2099366" y="2498509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65" name="Google Shape;1565;p63"/>
          <p:cNvSpPr/>
          <p:nvPr/>
        </p:nvSpPr>
        <p:spPr>
          <a:xfrm>
            <a:off x="4824013" y="250584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63" name="Google Shape;1563;p63"/>
          <p:cNvSpPr/>
          <p:nvPr/>
        </p:nvSpPr>
        <p:spPr>
          <a:xfrm>
            <a:off x="1448267" y="3829041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60" name="Google Shape;1560;p63"/>
          <p:cNvSpPr/>
          <p:nvPr/>
        </p:nvSpPr>
        <p:spPr>
          <a:xfrm>
            <a:off x="3492848" y="1639262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66" name="Google Shape;1566;p63"/>
          <p:cNvSpPr/>
          <p:nvPr/>
        </p:nvSpPr>
        <p:spPr>
          <a:xfrm>
            <a:off x="4264563" y="3822934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567" name="Google Shape;1567;p63"/>
          <p:cNvCxnSpPr>
            <a:stCxn id="1565" idx="3"/>
            <a:endCxn id="1566" idx="0"/>
          </p:cNvCxnSpPr>
          <p:nvPr/>
        </p:nvCxnSpPr>
        <p:spPr>
          <a:xfrm flipH="1">
            <a:off x="4611108" y="3097402"/>
            <a:ext cx="314400" cy="72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8" name="Google Shape;1568;p63"/>
          <p:cNvCxnSpPr>
            <a:stCxn id="1565" idx="5"/>
            <a:endCxn id="1569" idx="0"/>
          </p:cNvCxnSpPr>
          <p:nvPr/>
        </p:nvCxnSpPr>
        <p:spPr>
          <a:xfrm>
            <a:off x="5415570" y="3097402"/>
            <a:ext cx="447900" cy="72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9" name="Google Shape;1569;p63"/>
          <p:cNvSpPr/>
          <p:nvPr/>
        </p:nvSpPr>
        <p:spPr>
          <a:xfrm>
            <a:off x="5517066" y="3826068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570" name="Google Shape;1570;p63"/>
          <p:cNvCxnSpPr/>
          <p:nvPr/>
        </p:nvCxnSpPr>
        <p:spPr>
          <a:xfrm rot="10800000" flipH="1">
            <a:off x="290503" y="1198774"/>
            <a:ext cx="6558038" cy="20322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571" name="Google Shape;1571;p63"/>
          <p:cNvSpPr txBox="1"/>
          <p:nvPr/>
        </p:nvSpPr>
        <p:spPr>
          <a:xfrm>
            <a:off x="107331" y="698021"/>
            <a:ext cx="6930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DFS, Depth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깊이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- Stack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72" name="Google Shape;1572;p63"/>
          <p:cNvSpPr/>
          <p:nvPr/>
        </p:nvSpPr>
        <p:spPr>
          <a:xfrm>
            <a:off x="7923725" y="1410664"/>
            <a:ext cx="1008993" cy="424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73" name="Google Shape;1573;p63"/>
          <p:cNvSpPr/>
          <p:nvPr/>
        </p:nvSpPr>
        <p:spPr>
          <a:xfrm>
            <a:off x="9129546" y="4620522"/>
            <a:ext cx="1008993" cy="10364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74" name="Google Shape;1574;p63"/>
          <p:cNvSpPr/>
          <p:nvPr/>
        </p:nvSpPr>
        <p:spPr>
          <a:xfrm rot="5400000">
            <a:off x="3084715" y="3106532"/>
            <a:ext cx="896139" cy="619007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75" name="Google Shape;1575;p63"/>
          <p:cNvSpPr txBox="1"/>
          <p:nvPr/>
        </p:nvSpPr>
        <p:spPr>
          <a:xfrm>
            <a:off x="7849138" y="5703508"/>
            <a:ext cx="1158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Stack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76" name="Google Shape;1576;p63"/>
          <p:cNvSpPr txBox="1"/>
          <p:nvPr/>
        </p:nvSpPr>
        <p:spPr>
          <a:xfrm>
            <a:off x="9007303" y="5703507"/>
            <a:ext cx="1293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Current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77" name="Google Shape;1577;p63"/>
          <p:cNvSpPr txBox="1"/>
          <p:nvPr/>
        </p:nvSpPr>
        <p:spPr>
          <a:xfrm>
            <a:off x="290503" y="5304459"/>
            <a:ext cx="1568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방문경로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78" name="Google Shape;1578;p63"/>
          <p:cNvSpPr/>
          <p:nvPr/>
        </p:nvSpPr>
        <p:spPr>
          <a:xfrm>
            <a:off x="8081694" y="479221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79" name="Google Shape;1579;p63"/>
          <p:cNvSpPr/>
          <p:nvPr/>
        </p:nvSpPr>
        <p:spPr>
          <a:xfrm>
            <a:off x="565464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80" name="Google Shape;1580;p63"/>
          <p:cNvSpPr/>
          <p:nvPr/>
        </p:nvSpPr>
        <p:spPr>
          <a:xfrm>
            <a:off x="1386233" y="586863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81" name="Google Shape;1581;p63"/>
          <p:cNvSpPr/>
          <p:nvPr/>
        </p:nvSpPr>
        <p:spPr>
          <a:xfrm>
            <a:off x="8081694" y="394302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82" name="Google Shape;1582;p63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83" name="Google Shape;1583;p63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8" name="Google Shape;1588;p64"/>
          <p:cNvGrpSpPr/>
          <p:nvPr/>
        </p:nvGrpSpPr>
        <p:grpSpPr>
          <a:xfrm>
            <a:off x="290503" y="2151289"/>
            <a:ext cx="6266661" cy="2755534"/>
            <a:chOff x="2655330" y="1895624"/>
            <a:chExt cx="6266661" cy="2755534"/>
          </a:xfrm>
        </p:grpSpPr>
        <p:cxnSp>
          <p:nvCxnSpPr>
            <p:cNvPr id="1589" name="Google Shape;1589;p64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590" name="Google Shape;1590;p64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591" name="Google Shape;1591;p64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592" name="Google Shape;1592;p64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593" name="Google Shape;1593;p64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594" name="Google Shape;1594;p64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1595" name="Google Shape;1595;p64"/>
          <p:cNvSpPr/>
          <p:nvPr/>
        </p:nvSpPr>
        <p:spPr>
          <a:xfrm>
            <a:off x="0" y="0"/>
            <a:ext cx="12192000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96" name="Google Shape;1596;p64"/>
          <p:cNvSpPr/>
          <p:nvPr/>
        </p:nvSpPr>
        <p:spPr>
          <a:xfrm>
            <a:off x="1448267" y="354091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97" name="Google Shape;1597;p64"/>
          <p:cNvSpPr/>
          <p:nvPr/>
        </p:nvSpPr>
        <p:spPr>
          <a:xfrm>
            <a:off x="4240538" y="3539597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98" name="Google Shape;1598;p64"/>
          <p:cNvSpPr/>
          <p:nvPr/>
        </p:nvSpPr>
        <p:spPr>
          <a:xfrm>
            <a:off x="5959076" y="353381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599" name="Google Shape;1599;p64"/>
          <p:cNvSpPr/>
          <p:nvPr/>
        </p:nvSpPr>
        <p:spPr>
          <a:xfrm>
            <a:off x="2800670" y="218482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00" name="Google Shape;1600;p64"/>
          <p:cNvSpPr/>
          <p:nvPr/>
        </p:nvSpPr>
        <p:spPr>
          <a:xfrm>
            <a:off x="4801433" y="2180741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601" name="Google Shape;1601;p64"/>
          <p:cNvCxnSpPr>
            <a:stCxn id="1602" idx="3"/>
            <a:endCxn id="1603" idx="7"/>
          </p:cNvCxnSpPr>
          <p:nvPr/>
        </p:nvCxnSpPr>
        <p:spPr>
          <a:xfrm flipH="1">
            <a:off x="2691043" y="2230819"/>
            <a:ext cx="903300" cy="36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04" name="Google Shape;1604;p64"/>
          <p:cNvCxnSpPr>
            <a:stCxn id="1603" idx="3"/>
            <a:endCxn id="1605" idx="0"/>
          </p:cNvCxnSpPr>
          <p:nvPr/>
        </p:nvCxnSpPr>
        <p:spPr>
          <a:xfrm flipH="1">
            <a:off x="1794661" y="3090066"/>
            <a:ext cx="406200" cy="738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06" name="Google Shape;1606;p64"/>
          <p:cNvCxnSpPr>
            <a:stCxn id="1602" idx="5"/>
            <a:endCxn id="1607" idx="1"/>
          </p:cNvCxnSpPr>
          <p:nvPr/>
        </p:nvCxnSpPr>
        <p:spPr>
          <a:xfrm>
            <a:off x="4084405" y="223081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03" name="Google Shape;1603;p64"/>
          <p:cNvSpPr/>
          <p:nvPr/>
        </p:nvSpPr>
        <p:spPr>
          <a:xfrm>
            <a:off x="2099366" y="2498509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07" name="Google Shape;1607;p64"/>
          <p:cNvSpPr/>
          <p:nvPr/>
        </p:nvSpPr>
        <p:spPr>
          <a:xfrm>
            <a:off x="4824013" y="250584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05" name="Google Shape;1605;p64"/>
          <p:cNvSpPr/>
          <p:nvPr/>
        </p:nvSpPr>
        <p:spPr>
          <a:xfrm>
            <a:off x="1448267" y="3829041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02" name="Google Shape;1602;p64"/>
          <p:cNvSpPr/>
          <p:nvPr/>
        </p:nvSpPr>
        <p:spPr>
          <a:xfrm>
            <a:off x="3492848" y="1639262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08" name="Google Shape;1608;p64"/>
          <p:cNvSpPr/>
          <p:nvPr/>
        </p:nvSpPr>
        <p:spPr>
          <a:xfrm>
            <a:off x="4264563" y="3822934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609" name="Google Shape;1609;p64"/>
          <p:cNvCxnSpPr>
            <a:stCxn id="1607" idx="3"/>
            <a:endCxn id="1608" idx="0"/>
          </p:cNvCxnSpPr>
          <p:nvPr/>
        </p:nvCxnSpPr>
        <p:spPr>
          <a:xfrm flipH="1">
            <a:off x="4611108" y="3097402"/>
            <a:ext cx="314400" cy="72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0" name="Google Shape;1610;p64"/>
          <p:cNvCxnSpPr>
            <a:stCxn id="1607" idx="5"/>
            <a:endCxn id="1611" idx="0"/>
          </p:cNvCxnSpPr>
          <p:nvPr/>
        </p:nvCxnSpPr>
        <p:spPr>
          <a:xfrm>
            <a:off x="5415570" y="3097402"/>
            <a:ext cx="447900" cy="72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1" name="Google Shape;1611;p64"/>
          <p:cNvSpPr/>
          <p:nvPr/>
        </p:nvSpPr>
        <p:spPr>
          <a:xfrm>
            <a:off x="5517066" y="3826068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612" name="Google Shape;1612;p64"/>
          <p:cNvCxnSpPr/>
          <p:nvPr/>
        </p:nvCxnSpPr>
        <p:spPr>
          <a:xfrm rot="10800000" flipH="1">
            <a:off x="290503" y="1198774"/>
            <a:ext cx="6558038" cy="20322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613" name="Google Shape;1613;p64"/>
          <p:cNvSpPr txBox="1"/>
          <p:nvPr/>
        </p:nvSpPr>
        <p:spPr>
          <a:xfrm>
            <a:off x="107331" y="698021"/>
            <a:ext cx="6930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DFS, Depth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깊이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- Stack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14" name="Google Shape;1614;p64"/>
          <p:cNvSpPr/>
          <p:nvPr/>
        </p:nvSpPr>
        <p:spPr>
          <a:xfrm>
            <a:off x="7923725" y="1410664"/>
            <a:ext cx="1008993" cy="424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15" name="Google Shape;1615;p64"/>
          <p:cNvSpPr/>
          <p:nvPr/>
        </p:nvSpPr>
        <p:spPr>
          <a:xfrm>
            <a:off x="9129546" y="4620522"/>
            <a:ext cx="1008993" cy="10364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16" name="Google Shape;1616;p64"/>
          <p:cNvSpPr/>
          <p:nvPr/>
        </p:nvSpPr>
        <p:spPr>
          <a:xfrm rot="5400000">
            <a:off x="3084715" y="3106532"/>
            <a:ext cx="896139" cy="619007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17" name="Google Shape;1617;p64"/>
          <p:cNvSpPr txBox="1"/>
          <p:nvPr/>
        </p:nvSpPr>
        <p:spPr>
          <a:xfrm>
            <a:off x="7849138" y="5703508"/>
            <a:ext cx="1158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Stack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18" name="Google Shape;1618;p64"/>
          <p:cNvSpPr txBox="1"/>
          <p:nvPr/>
        </p:nvSpPr>
        <p:spPr>
          <a:xfrm>
            <a:off x="9007303" y="5703507"/>
            <a:ext cx="1293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Current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19" name="Google Shape;1619;p64"/>
          <p:cNvSpPr txBox="1"/>
          <p:nvPr/>
        </p:nvSpPr>
        <p:spPr>
          <a:xfrm>
            <a:off x="290503" y="5304459"/>
            <a:ext cx="1568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방문경로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20" name="Google Shape;1620;p64"/>
          <p:cNvSpPr/>
          <p:nvPr/>
        </p:nvSpPr>
        <p:spPr>
          <a:xfrm>
            <a:off x="8081694" y="479221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21" name="Google Shape;1621;p64"/>
          <p:cNvSpPr/>
          <p:nvPr/>
        </p:nvSpPr>
        <p:spPr>
          <a:xfrm>
            <a:off x="565464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22" name="Google Shape;1622;p64"/>
          <p:cNvSpPr/>
          <p:nvPr/>
        </p:nvSpPr>
        <p:spPr>
          <a:xfrm>
            <a:off x="1386233" y="586863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23" name="Google Shape;1623;p64"/>
          <p:cNvSpPr/>
          <p:nvPr/>
        </p:nvSpPr>
        <p:spPr>
          <a:xfrm>
            <a:off x="9287516" y="479221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24" name="Google Shape;1624;p64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25" name="Google Shape;1625;p64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0" name="Google Shape;1630;p65"/>
          <p:cNvGrpSpPr/>
          <p:nvPr/>
        </p:nvGrpSpPr>
        <p:grpSpPr>
          <a:xfrm>
            <a:off x="290503" y="2151289"/>
            <a:ext cx="6266661" cy="2755534"/>
            <a:chOff x="2655330" y="1895624"/>
            <a:chExt cx="6266661" cy="2755534"/>
          </a:xfrm>
        </p:grpSpPr>
        <p:cxnSp>
          <p:nvCxnSpPr>
            <p:cNvPr id="1631" name="Google Shape;1631;p65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632" name="Google Shape;1632;p65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633" name="Google Shape;1633;p65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634" name="Google Shape;1634;p65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635" name="Google Shape;1635;p65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636" name="Google Shape;1636;p65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1637" name="Google Shape;1637;p65"/>
          <p:cNvSpPr/>
          <p:nvPr/>
        </p:nvSpPr>
        <p:spPr>
          <a:xfrm>
            <a:off x="1448267" y="354091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38" name="Google Shape;1638;p65"/>
          <p:cNvSpPr/>
          <p:nvPr/>
        </p:nvSpPr>
        <p:spPr>
          <a:xfrm>
            <a:off x="4240538" y="3539597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39" name="Google Shape;1639;p65"/>
          <p:cNvSpPr/>
          <p:nvPr/>
        </p:nvSpPr>
        <p:spPr>
          <a:xfrm>
            <a:off x="5959076" y="353381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40" name="Google Shape;1640;p65"/>
          <p:cNvSpPr/>
          <p:nvPr/>
        </p:nvSpPr>
        <p:spPr>
          <a:xfrm>
            <a:off x="2800670" y="218482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41" name="Google Shape;1641;p65"/>
          <p:cNvSpPr/>
          <p:nvPr/>
        </p:nvSpPr>
        <p:spPr>
          <a:xfrm>
            <a:off x="4801433" y="2180741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642" name="Google Shape;1642;p65"/>
          <p:cNvCxnSpPr>
            <a:stCxn id="1643" idx="3"/>
            <a:endCxn id="1644" idx="7"/>
          </p:cNvCxnSpPr>
          <p:nvPr/>
        </p:nvCxnSpPr>
        <p:spPr>
          <a:xfrm flipH="1">
            <a:off x="2691043" y="2230819"/>
            <a:ext cx="903300" cy="36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45" name="Google Shape;1645;p65"/>
          <p:cNvCxnSpPr>
            <a:stCxn id="1644" idx="3"/>
            <a:endCxn id="1646" idx="0"/>
          </p:cNvCxnSpPr>
          <p:nvPr/>
        </p:nvCxnSpPr>
        <p:spPr>
          <a:xfrm flipH="1">
            <a:off x="1794661" y="3090066"/>
            <a:ext cx="406200" cy="738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47" name="Google Shape;1647;p65"/>
          <p:cNvCxnSpPr>
            <a:stCxn id="1643" idx="5"/>
            <a:endCxn id="1648" idx="1"/>
          </p:cNvCxnSpPr>
          <p:nvPr/>
        </p:nvCxnSpPr>
        <p:spPr>
          <a:xfrm>
            <a:off x="4084405" y="223081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44" name="Google Shape;1644;p65"/>
          <p:cNvSpPr/>
          <p:nvPr/>
        </p:nvSpPr>
        <p:spPr>
          <a:xfrm>
            <a:off x="2099366" y="2498509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48" name="Google Shape;1648;p65"/>
          <p:cNvSpPr/>
          <p:nvPr/>
        </p:nvSpPr>
        <p:spPr>
          <a:xfrm>
            <a:off x="4824013" y="250584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46" name="Google Shape;1646;p65"/>
          <p:cNvSpPr/>
          <p:nvPr/>
        </p:nvSpPr>
        <p:spPr>
          <a:xfrm>
            <a:off x="1448267" y="3829041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43" name="Google Shape;1643;p65"/>
          <p:cNvSpPr/>
          <p:nvPr/>
        </p:nvSpPr>
        <p:spPr>
          <a:xfrm>
            <a:off x="3492848" y="1639262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49" name="Google Shape;1649;p65"/>
          <p:cNvSpPr/>
          <p:nvPr/>
        </p:nvSpPr>
        <p:spPr>
          <a:xfrm>
            <a:off x="4264563" y="3822934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650" name="Google Shape;1650;p65"/>
          <p:cNvCxnSpPr>
            <a:stCxn id="1648" idx="3"/>
            <a:endCxn id="1649" idx="0"/>
          </p:cNvCxnSpPr>
          <p:nvPr/>
        </p:nvCxnSpPr>
        <p:spPr>
          <a:xfrm flipH="1">
            <a:off x="4611108" y="3097402"/>
            <a:ext cx="314400" cy="72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51" name="Google Shape;1651;p65"/>
          <p:cNvCxnSpPr>
            <a:stCxn id="1648" idx="5"/>
            <a:endCxn id="1652" idx="0"/>
          </p:cNvCxnSpPr>
          <p:nvPr/>
        </p:nvCxnSpPr>
        <p:spPr>
          <a:xfrm>
            <a:off x="5415570" y="3097402"/>
            <a:ext cx="447900" cy="72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52" name="Google Shape;1652;p65"/>
          <p:cNvSpPr/>
          <p:nvPr/>
        </p:nvSpPr>
        <p:spPr>
          <a:xfrm>
            <a:off x="5517066" y="3826068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653" name="Google Shape;1653;p65"/>
          <p:cNvCxnSpPr/>
          <p:nvPr/>
        </p:nvCxnSpPr>
        <p:spPr>
          <a:xfrm rot="10800000" flipH="1">
            <a:off x="290503" y="1198774"/>
            <a:ext cx="6558038" cy="20322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654" name="Google Shape;1654;p65"/>
          <p:cNvSpPr txBox="1"/>
          <p:nvPr/>
        </p:nvSpPr>
        <p:spPr>
          <a:xfrm>
            <a:off x="107331" y="698021"/>
            <a:ext cx="6930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DFS, Depth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깊이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- Stack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55" name="Google Shape;1655;p65"/>
          <p:cNvSpPr/>
          <p:nvPr/>
        </p:nvSpPr>
        <p:spPr>
          <a:xfrm>
            <a:off x="7923725" y="1410664"/>
            <a:ext cx="1008993" cy="424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56" name="Google Shape;1656;p65"/>
          <p:cNvSpPr/>
          <p:nvPr/>
        </p:nvSpPr>
        <p:spPr>
          <a:xfrm>
            <a:off x="9129546" y="4620522"/>
            <a:ext cx="1008993" cy="10364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57" name="Google Shape;1657;p65"/>
          <p:cNvSpPr/>
          <p:nvPr/>
        </p:nvSpPr>
        <p:spPr>
          <a:xfrm rot="5400000">
            <a:off x="3084715" y="3106532"/>
            <a:ext cx="896139" cy="619007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58" name="Google Shape;1658;p65"/>
          <p:cNvSpPr txBox="1"/>
          <p:nvPr/>
        </p:nvSpPr>
        <p:spPr>
          <a:xfrm>
            <a:off x="7849138" y="5703508"/>
            <a:ext cx="1158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Stack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59" name="Google Shape;1659;p65"/>
          <p:cNvSpPr txBox="1"/>
          <p:nvPr/>
        </p:nvSpPr>
        <p:spPr>
          <a:xfrm>
            <a:off x="9007303" y="5703507"/>
            <a:ext cx="1293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Current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60" name="Google Shape;1660;p65"/>
          <p:cNvSpPr txBox="1"/>
          <p:nvPr/>
        </p:nvSpPr>
        <p:spPr>
          <a:xfrm>
            <a:off x="290503" y="5304459"/>
            <a:ext cx="1568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방문경로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61" name="Google Shape;1661;p65"/>
          <p:cNvSpPr/>
          <p:nvPr/>
        </p:nvSpPr>
        <p:spPr>
          <a:xfrm>
            <a:off x="8081694" y="479221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62" name="Google Shape;1662;p65"/>
          <p:cNvSpPr/>
          <p:nvPr/>
        </p:nvSpPr>
        <p:spPr>
          <a:xfrm>
            <a:off x="565464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63" name="Google Shape;1663;p65"/>
          <p:cNvSpPr/>
          <p:nvPr/>
        </p:nvSpPr>
        <p:spPr>
          <a:xfrm>
            <a:off x="1386233" y="586863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64" name="Google Shape;1664;p65"/>
          <p:cNvSpPr/>
          <p:nvPr/>
        </p:nvSpPr>
        <p:spPr>
          <a:xfrm>
            <a:off x="2200861" y="586863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65" name="Google Shape;1665;p65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66" name="Google Shape;1666;p65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1" name="Google Shape;1671;p66"/>
          <p:cNvGrpSpPr/>
          <p:nvPr/>
        </p:nvGrpSpPr>
        <p:grpSpPr>
          <a:xfrm>
            <a:off x="290503" y="2151289"/>
            <a:ext cx="6266661" cy="2755534"/>
            <a:chOff x="2655330" y="1895624"/>
            <a:chExt cx="6266661" cy="2755534"/>
          </a:xfrm>
        </p:grpSpPr>
        <p:cxnSp>
          <p:nvCxnSpPr>
            <p:cNvPr id="1672" name="Google Shape;1672;p66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673" name="Google Shape;1673;p66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674" name="Google Shape;1674;p66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675" name="Google Shape;1675;p66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676" name="Google Shape;1676;p66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677" name="Google Shape;1677;p66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1678" name="Google Shape;1678;p66"/>
          <p:cNvSpPr/>
          <p:nvPr/>
        </p:nvSpPr>
        <p:spPr>
          <a:xfrm>
            <a:off x="1448267" y="354091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79" name="Google Shape;1679;p66"/>
          <p:cNvSpPr/>
          <p:nvPr/>
        </p:nvSpPr>
        <p:spPr>
          <a:xfrm>
            <a:off x="4240538" y="3539597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80" name="Google Shape;1680;p66"/>
          <p:cNvSpPr/>
          <p:nvPr/>
        </p:nvSpPr>
        <p:spPr>
          <a:xfrm>
            <a:off x="5959076" y="353381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81" name="Google Shape;1681;p66"/>
          <p:cNvSpPr/>
          <p:nvPr/>
        </p:nvSpPr>
        <p:spPr>
          <a:xfrm>
            <a:off x="2800670" y="218482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82" name="Google Shape;1682;p66"/>
          <p:cNvSpPr/>
          <p:nvPr/>
        </p:nvSpPr>
        <p:spPr>
          <a:xfrm>
            <a:off x="4801433" y="2180741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683" name="Google Shape;1683;p66"/>
          <p:cNvCxnSpPr>
            <a:stCxn id="1684" idx="3"/>
            <a:endCxn id="1685" idx="7"/>
          </p:cNvCxnSpPr>
          <p:nvPr/>
        </p:nvCxnSpPr>
        <p:spPr>
          <a:xfrm flipH="1">
            <a:off x="2691043" y="2230819"/>
            <a:ext cx="903300" cy="36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86" name="Google Shape;1686;p66"/>
          <p:cNvCxnSpPr>
            <a:stCxn id="1685" idx="3"/>
            <a:endCxn id="1687" idx="0"/>
          </p:cNvCxnSpPr>
          <p:nvPr/>
        </p:nvCxnSpPr>
        <p:spPr>
          <a:xfrm flipH="1">
            <a:off x="1794661" y="3090066"/>
            <a:ext cx="406200" cy="738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88" name="Google Shape;1688;p66"/>
          <p:cNvCxnSpPr>
            <a:stCxn id="1684" idx="5"/>
            <a:endCxn id="1689" idx="1"/>
          </p:cNvCxnSpPr>
          <p:nvPr/>
        </p:nvCxnSpPr>
        <p:spPr>
          <a:xfrm>
            <a:off x="4084405" y="223081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5" name="Google Shape;1685;p66"/>
          <p:cNvSpPr/>
          <p:nvPr/>
        </p:nvSpPr>
        <p:spPr>
          <a:xfrm>
            <a:off x="2099366" y="2498509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89" name="Google Shape;1689;p66"/>
          <p:cNvSpPr/>
          <p:nvPr/>
        </p:nvSpPr>
        <p:spPr>
          <a:xfrm>
            <a:off x="4824013" y="250584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87" name="Google Shape;1687;p66"/>
          <p:cNvSpPr/>
          <p:nvPr/>
        </p:nvSpPr>
        <p:spPr>
          <a:xfrm>
            <a:off x="1448267" y="3829041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84" name="Google Shape;1684;p66"/>
          <p:cNvSpPr/>
          <p:nvPr/>
        </p:nvSpPr>
        <p:spPr>
          <a:xfrm>
            <a:off x="3492848" y="1639262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90" name="Google Shape;1690;p66"/>
          <p:cNvSpPr/>
          <p:nvPr/>
        </p:nvSpPr>
        <p:spPr>
          <a:xfrm>
            <a:off x="4264563" y="3822934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691" name="Google Shape;1691;p66"/>
          <p:cNvCxnSpPr>
            <a:stCxn id="1689" idx="3"/>
            <a:endCxn id="1690" idx="0"/>
          </p:cNvCxnSpPr>
          <p:nvPr/>
        </p:nvCxnSpPr>
        <p:spPr>
          <a:xfrm flipH="1">
            <a:off x="4611108" y="3097402"/>
            <a:ext cx="314400" cy="72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92" name="Google Shape;1692;p66"/>
          <p:cNvCxnSpPr>
            <a:stCxn id="1689" idx="5"/>
            <a:endCxn id="1693" idx="0"/>
          </p:cNvCxnSpPr>
          <p:nvPr/>
        </p:nvCxnSpPr>
        <p:spPr>
          <a:xfrm>
            <a:off x="5415570" y="3097402"/>
            <a:ext cx="447900" cy="72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93" name="Google Shape;1693;p66"/>
          <p:cNvSpPr/>
          <p:nvPr/>
        </p:nvSpPr>
        <p:spPr>
          <a:xfrm>
            <a:off x="5517066" y="3826068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694" name="Google Shape;1694;p66"/>
          <p:cNvCxnSpPr/>
          <p:nvPr/>
        </p:nvCxnSpPr>
        <p:spPr>
          <a:xfrm rot="10800000" flipH="1">
            <a:off x="290503" y="1198774"/>
            <a:ext cx="6558038" cy="20322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695" name="Google Shape;1695;p66"/>
          <p:cNvSpPr txBox="1"/>
          <p:nvPr/>
        </p:nvSpPr>
        <p:spPr>
          <a:xfrm>
            <a:off x="107331" y="698021"/>
            <a:ext cx="6930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DFS, Depth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깊이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- Stack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96" name="Google Shape;1696;p66"/>
          <p:cNvSpPr/>
          <p:nvPr/>
        </p:nvSpPr>
        <p:spPr>
          <a:xfrm>
            <a:off x="7923725" y="1410664"/>
            <a:ext cx="1008993" cy="424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97" name="Google Shape;1697;p66"/>
          <p:cNvSpPr/>
          <p:nvPr/>
        </p:nvSpPr>
        <p:spPr>
          <a:xfrm>
            <a:off x="9129546" y="4620522"/>
            <a:ext cx="1008993" cy="10364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98" name="Google Shape;1698;p66"/>
          <p:cNvSpPr/>
          <p:nvPr/>
        </p:nvSpPr>
        <p:spPr>
          <a:xfrm rot="5400000">
            <a:off x="3084715" y="3106532"/>
            <a:ext cx="896139" cy="619007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699" name="Google Shape;1699;p66"/>
          <p:cNvSpPr txBox="1"/>
          <p:nvPr/>
        </p:nvSpPr>
        <p:spPr>
          <a:xfrm>
            <a:off x="7849138" y="5703508"/>
            <a:ext cx="1158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Stack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00" name="Google Shape;1700;p66"/>
          <p:cNvSpPr txBox="1"/>
          <p:nvPr/>
        </p:nvSpPr>
        <p:spPr>
          <a:xfrm>
            <a:off x="9007303" y="5703507"/>
            <a:ext cx="1293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Current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01" name="Google Shape;1701;p66"/>
          <p:cNvSpPr txBox="1"/>
          <p:nvPr/>
        </p:nvSpPr>
        <p:spPr>
          <a:xfrm>
            <a:off x="290503" y="5304459"/>
            <a:ext cx="1568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방문경로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02" name="Google Shape;1702;p66"/>
          <p:cNvSpPr/>
          <p:nvPr/>
        </p:nvSpPr>
        <p:spPr>
          <a:xfrm>
            <a:off x="9287516" y="479221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03" name="Google Shape;1703;p66"/>
          <p:cNvSpPr/>
          <p:nvPr/>
        </p:nvSpPr>
        <p:spPr>
          <a:xfrm>
            <a:off x="565464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04" name="Google Shape;1704;p66"/>
          <p:cNvSpPr/>
          <p:nvPr/>
        </p:nvSpPr>
        <p:spPr>
          <a:xfrm>
            <a:off x="1386233" y="586863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05" name="Google Shape;1705;p66"/>
          <p:cNvSpPr/>
          <p:nvPr/>
        </p:nvSpPr>
        <p:spPr>
          <a:xfrm>
            <a:off x="2200861" y="586863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06" name="Google Shape;1706;p66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07" name="Google Shape;1707;p66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Google Shape;171;p7"/>
          <p:cNvCxnSpPr>
            <a:stCxn id="172" idx="2"/>
          </p:cNvCxnSpPr>
          <p:nvPr/>
        </p:nvCxnSpPr>
        <p:spPr>
          <a:xfrm flipH="1">
            <a:off x="2350704" y="4245341"/>
            <a:ext cx="7135500" cy="1266600"/>
          </a:xfrm>
          <a:prstGeom prst="straightConnector1">
            <a:avLst/>
          </a:prstGeom>
          <a:noFill/>
          <a:ln w="38100" cap="flat" cmpd="sng">
            <a:solidFill>
              <a:srgbClr val="3E1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73" name="Google Shape;173;p7"/>
          <p:cNvCxnSpPr/>
          <p:nvPr/>
        </p:nvCxnSpPr>
        <p:spPr>
          <a:xfrm>
            <a:off x="1357160" y="6350979"/>
            <a:ext cx="10020527" cy="0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74" name="Google Shape;174;p7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7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6" name="Google Shape;176;p7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1.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선택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언플러그드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grpSp>
        <p:nvGrpSpPr>
          <p:cNvPr id="177" name="Google Shape;177;p7"/>
          <p:cNvGrpSpPr/>
          <p:nvPr/>
        </p:nvGrpSpPr>
        <p:grpSpPr>
          <a:xfrm>
            <a:off x="1503235" y="1967908"/>
            <a:ext cx="9174375" cy="2322000"/>
            <a:chOff x="1273972" y="1868121"/>
            <a:chExt cx="9174375" cy="2323916"/>
          </a:xfrm>
        </p:grpSpPr>
        <p:pic>
          <p:nvPicPr>
            <p:cNvPr id="178" name="Google Shape;178;p7" descr="텍스트, 벡터그래픽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03018" y="1868121"/>
              <a:ext cx="2323916" cy="2323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7" descr="텍스트, 벡터그래픽, 클립아트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73972" y="2517698"/>
              <a:ext cx="1222302" cy="1621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7" descr="테이블, 방, 그리기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74218" y="2701499"/>
              <a:ext cx="939018" cy="144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7" descr="그리기이(가) 표시된 사진&#10;&#10;자동 생성된 설명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46595" y="2984831"/>
              <a:ext cx="1142771" cy="116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35684" y="2428638"/>
              <a:ext cx="1284322" cy="17124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7" descr="그리기이(가) 표시된 사진&#10;&#10;자동 생성된 설명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355559" y="2563876"/>
              <a:ext cx="1546394" cy="1578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7" descr="옅은이(가) 표시된 사진&#10;&#10;자동 생성된 설명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674370" y="3124599"/>
              <a:ext cx="773977" cy="1033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7" descr="옅은이(가) 표시된 사진&#10;&#10;자동 생성된 설명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901953" y="3184221"/>
              <a:ext cx="709976" cy="9632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5" name="Google Shape;185;p7" descr="옅은이(가) 표시된 사진&#10;&#10;자동 생성된 설명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59398" y="5511845"/>
            <a:ext cx="709976" cy="96241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7"/>
          <p:cNvSpPr/>
          <p:nvPr/>
        </p:nvSpPr>
        <p:spPr>
          <a:xfrm>
            <a:off x="8924899" y="2208389"/>
            <a:ext cx="1036241" cy="966070"/>
          </a:xfrm>
          <a:prstGeom prst="wedgeEllipseCallout">
            <a:avLst>
              <a:gd name="adj1" fmla="val 2273"/>
              <a:gd name="adj2" fmla="val 69146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가장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작음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296192" y="5498294"/>
            <a:ext cx="1036241" cy="966070"/>
          </a:xfrm>
          <a:prstGeom prst="wedgeEllipseCallout">
            <a:avLst>
              <a:gd name="adj1" fmla="val 60719"/>
              <a:gd name="adj2" fmla="val 3996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하우스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2" name="Google Shape;1712;p67"/>
          <p:cNvGrpSpPr/>
          <p:nvPr/>
        </p:nvGrpSpPr>
        <p:grpSpPr>
          <a:xfrm>
            <a:off x="290503" y="2151289"/>
            <a:ext cx="6266661" cy="2755534"/>
            <a:chOff x="2655330" y="1895624"/>
            <a:chExt cx="6266661" cy="2755534"/>
          </a:xfrm>
        </p:grpSpPr>
        <p:cxnSp>
          <p:nvCxnSpPr>
            <p:cNvPr id="1713" name="Google Shape;1713;p67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714" name="Google Shape;1714;p67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715" name="Google Shape;1715;p67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716" name="Google Shape;1716;p67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717" name="Google Shape;1717;p67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718" name="Google Shape;1718;p67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1719" name="Google Shape;1719;p67"/>
          <p:cNvSpPr/>
          <p:nvPr/>
        </p:nvSpPr>
        <p:spPr>
          <a:xfrm>
            <a:off x="1448267" y="354091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20" name="Google Shape;1720;p67"/>
          <p:cNvSpPr/>
          <p:nvPr/>
        </p:nvSpPr>
        <p:spPr>
          <a:xfrm>
            <a:off x="4240538" y="3539597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21" name="Google Shape;1721;p67"/>
          <p:cNvSpPr/>
          <p:nvPr/>
        </p:nvSpPr>
        <p:spPr>
          <a:xfrm>
            <a:off x="5959076" y="353381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22" name="Google Shape;1722;p67"/>
          <p:cNvSpPr/>
          <p:nvPr/>
        </p:nvSpPr>
        <p:spPr>
          <a:xfrm>
            <a:off x="2800670" y="218482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23" name="Google Shape;1723;p67"/>
          <p:cNvSpPr/>
          <p:nvPr/>
        </p:nvSpPr>
        <p:spPr>
          <a:xfrm>
            <a:off x="4801433" y="2180741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724" name="Google Shape;1724;p67"/>
          <p:cNvCxnSpPr>
            <a:stCxn id="1725" idx="3"/>
            <a:endCxn id="1726" idx="7"/>
          </p:cNvCxnSpPr>
          <p:nvPr/>
        </p:nvCxnSpPr>
        <p:spPr>
          <a:xfrm flipH="1">
            <a:off x="2691043" y="2230819"/>
            <a:ext cx="903300" cy="36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27" name="Google Shape;1727;p67"/>
          <p:cNvCxnSpPr>
            <a:stCxn id="1726" idx="3"/>
            <a:endCxn id="1728" idx="0"/>
          </p:cNvCxnSpPr>
          <p:nvPr/>
        </p:nvCxnSpPr>
        <p:spPr>
          <a:xfrm flipH="1">
            <a:off x="1794661" y="3090066"/>
            <a:ext cx="406200" cy="738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29" name="Google Shape;1729;p67"/>
          <p:cNvCxnSpPr>
            <a:stCxn id="1725" idx="5"/>
            <a:endCxn id="1730" idx="1"/>
          </p:cNvCxnSpPr>
          <p:nvPr/>
        </p:nvCxnSpPr>
        <p:spPr>
          <a:xfrm>
            <a:off x="4084405" y="223081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26" name="Google Shape;1726;p67"/>
          <p:cNvSpPr/>
          <p:nvPr/>
        </p:nvSpPr>
        <p:spPr>
          <a:xfrm>
            <a:off x="2099366" y="2498509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30" name="Google Shape;1730;p67"/>
          <p:cNvSpPr/>
          <p:nvPr/>
        </p:nvSpPr>
        <p:spPr>
          <a:xfrm>
            <a:off x="4824013" y="2505845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28" name="Google Shape;1728;p67"/>
          <p:cNvSpPr/>
          <p:nvPr/>
        </p:nvSpPr>
        <p:spPr>
          <a:xfrm>
            <a:off x="1448267" y="3829041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25" name="Google Shape;1725;p67"/>
          <p:cNvSpPr/>
          <p:nvPr/>
        </p:nvSpPr>
        <p:spPr>
          <a:xfrm>
            <a:off x="3492848" y="1639262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31" name="Google Shape;1731;p67"/>
          <p:cNvSpPr/>
          <p:nvPr/>
        </p:nvSpPr>
        <p:spPr>
          <a:xfrm>
            <a:off x="4264563" y="3822934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732" name="Google Shape;1732;p67"/>
          <p:cNvCxnSpPr>
            <a:stCxn id="1730" idx="3"/>
            <a:endCxn id="1731" idx="0"/>
          </p:cNvCxnSpPr>
          <p:nvPr/>
        </p:nvCxnSpPr>
        <p:spPr>
          <a:xfrm flipH="1">
            <a:off x="4611108" y="3097402"/>
            <a:ext cx="314400" cy="72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33" name="Google Shape;1733;p67"/>
          <p:cNvCxnSpPr>
            <a:stCxn id="1730" idx="5"/>
            <a:endCxn id="1734" idx="0"/>
          </p:cNvCxnSpPr>
          <p:nvPr/>
        </p:nvCxnSpPr>
        <p:spPr>
          <a:xfrm>
            <a:off x="5415570" y="3097402"/>
            <a:ext cx="447900" cy="72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34" name="Google Shape;1734;p67"/>
          <p:cNvSpPr/>
          <p:nvPr/>
        </p:nvSpPr>
        <p:spPr>
          <a:xfrm>
            <a:off x="5517066" y="3826068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735" name="Google Shape;1735;p67"/>
          <p:cNvCxnSpPr/>
          <p:nvPr/>
        </p:nvCxnSpPr>
        <p:spPr>
          <a:xfrm rot="10800000" flipH="1">
            <a:off x="290503" y="1198774"/>
            <a:ext cx="6558038" cy="20322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736" name="Google Shape;1736;p67"/>
          <p:cNvSpPr txBox="1"/>
          <p:nvPr/>
        </p:nvSpPr>
        <p:spPr>
          <a:xfrm>
            <a:off x="107331" y="698021"/>
            <a:ext cx="6930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DFS, Depth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깊이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- Stack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37" name="Google Shape;1737;p67"/>
          <p:cNvSpPr/>
          <p:nvPr/>
        </p:nvSpPr>
        <p:spPr>
          <a:xfrm>
            <a:off x="7923725" y="1410664"/>
            <a:ext cx="1008993" cy="424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38" name="Google Shape;1738;p67"/>
          <p:cNvSpPr/>
          <p:nvPr/>
        </p:nvSpPr>
        <p:spPr>
          <a:xfrm>
            <a:off x="9129546" y="4620522"/>
            <a:ext cx="1008993" cy="10364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39" name="Google Shape;1739;p67"/>
          <p:cNvSpPr/>
          <p:nvPr/>
        </p:nvSpPr>
        <p:spPr>
          <a:xfrm rot="5400000">
            <a:off x="3084715" y="3106532"/>
            <a:ext cx="896139" cy="619007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40" name="Google Shape;1740;p67"/>
          <p:cNvSpPr txBox="1"/>
          <p:nvPr/>
        </p:nvSpPr>
        <p:spPr>
          <a:xfrm>
            <a:off x="7849138" y="5703508"/>
            <a:ext cx="1158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Stack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41" name="Google Shape;1741;p67"/>
          <p:cNvSpPr txBox="1"/>
          <p:nvPr/>
        </p:nvSpPr>
        <p:spPr>
          <a:xfrm>
            <a:off x="9007303" y="5703507"/>
            <a:ext cx="1293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Current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42" name="Google Shape;1742;p67"/>
          <p:cNvSpPr txBox="1"/>
          <p:nvPr/>
        </p:nvSpPr>
        <p:spPr>
          <a:xfrm>
            <a:off x="290503" y="5304459"/>
            <a:ext cx="1568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방문경로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43" name="Google Shape;1743;p67"/>
          <p:cNvSpPr/>
          <p:nvPr/>
        </p:nvSpPr>
        <p:spPr>
          <a:xfrm>
            <a:off x="3015489" y="586863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44" name="Google Shape;1744;p67"/>
          <p:cNvSpPr/>
          <p:nvPr/>
        </p:nvSpPr>
        <p:spPr>
          <a:xfrm>
            <a:off x="565464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45" name="Google Shape;1745;p67"/>
          <p:cNvSpPr/>
          <p:nvPr/>
        </p:nvSpPr>
        <p:spPr>
          <a:xfrm>
            <a:off x="1386233" y="586863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46" name="Google Shape;1746;p67"/>
          <p:cNvSpPr/>
          <p:nvPr/>
        </p:nvSpPr>
        <p:spPr>
          <a:xfrm>
            <a:off x="2200861" y="586863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47" name="Google Shape;1747;p67"/>
          <p:cNvSpPr/>
          <p:nvPr/>
        </p:nvSpPr>
        <p:spPr>
          <a:xfrm>
            <a:off x="8081694" y="4104838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48" name="Google Shape;1748;p67"/>
          <p:cNvSpPr/>
          <p:nvPr/>
        </p:nvSpPr>
        <p:spPr>
          <a:xfrm>
            <a:off x="8081694" y="488089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49" name="Google Shape;1749;p67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50" name="Google Shape;1750;p67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5" name="Google Shape;1755;p68"/>
          <p:cNvGrpSpPr/>
          <p:nvPr/>
        </p:nvGrpSpPr>
        <p:grpSpPr>
          <a:xfrm>
            <a:off x="290503" y="2151289"/>
            <a:ext cx="6266661" cy="2755534"/>
            <a:chOff x="2655330" y="1895624"/>
            <a:chExt cx="6266661" cy="2755534"/>
          </a:xfrm>
        </p:grpSpPr>
        <p:cxnSp>
          <p:nvCxnSpPr>
            <p:cNvPr id="1756" name="Google Shape;1756;p68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757" name="Google Shape;1757;p68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758" name="Google Shape;1758;p68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759" name="Google Shape;1759;p68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760" name="Google Shape;1760;p68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761" name="Google Shape;1761;p68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1762" name="Google Shape;1762;p68"/>
          <p:cNvSpPr/>
          <p:nvPr/>
        </p:nvSpPr>
        <p:spPr>
          <a:xfrm>
            <a:off x="1448267" y="354091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63" name="Google Shape;1763;p68"/>
          <p:cNvSpPr/>
          <p:nvPr/>
        </p:nvSpPr>
        <p:spPr>
          <a:xfrm>
            <a:off x="4240538" y="3539597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64" name="Google Shape;1764;p68"/>
          <p:cNvSpPr/>
          <p:nvPr/>
        </p:nvSpPr>
        <p:spPr>
          <a:xfrm>
            <a:off x="5959076" y="353381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65" name="Google Shape;1765;p68"/>
          <p:cNvSpPr/>
          <p:nvPr/>
        </p:nvSpPr>
        <p:spPr>
          <a:xfrm>
            <a:off x="2800670" y="218482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66" name="Google Shape;1766;p68"/>
          <p:cNvSpPr/>
          <p:nvPr/>
        </p:nvSpPr>
        <p:spPr>
          <a:xfrm>
            <a:off x="4801433" y="2180741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767" name="Google Shape;1767;p68"/>
          <p:cNvCxnSpPr>
            <a:stCxn id="1768" idx="3"/>
            <a:endCxn id="1769" idx="7"/>
          </p:cNvCxnSpPr>
          <p:nvPr/>
        </p:nvCxnSpPr>
        <p:spPr>
          <a:xfrm flipH="1">
            <a:off x="2691043" y="2230819"/>
            <a:ext cx="903300" cy="36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0" name="Google Shape;1770;p68"/>
          <p:cNvCxnSpPr>
            <a:stCxn id="1769" idx="3"/>
            <a:endCxn id="1771" idx="0"/>
          </p:cNvCxnSpPr>
          <p:nvPr/>
        </p:nvCxnSpPr>
        <p:spPr>
          <a:xfrm flipH="1">
            <a:off x="1794661" y="3090066"/>
            <a:ext cx="406200" cy="738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2" name="Google Shape;1772;p68"/>
          <p:cNvCxnSpPr>
            <a:stCxn id="1768" idx="5"/>
            <a:endCxn id="1773" idx="1"/>
          </p:cNvCxnSpPr>
          <p:nvPr/>
        </p:nvCxnSpPr>
        <p:spPr>
          <a:xfrm>
            <a:off x="4084405" y="223081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69" name="Google Shape;1769;p68"/>
          <p:cNvSpPr/>
          <p:nvPr/>
        </p:nvSpPr>
        <p:spPr>
          <a:xfrm>
            <a:off x="2099366" y="2498509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73" name="Google Shape;1773;p68"/>
          <p:cNvSpPr/>
          <p:nvPr/>
        </p:nvSpPr>
        <p:spPr>
          <a:xfrm>
            <a:off x="4824013" y="2505845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71" name="Google Shape;1771;p68"/>
          <p:cNvSpPr/>
          <p:nvPr/>
        </p:nvSpPr>
        <p:spPr>
          <a:xfrm>
            <a:off x="1448267" y="3829041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68" name="Google Shape;1768;p68"/>
          <p:cNvSpPr/>
          <p:nvPr/>
        </p:nvSpPr>
        <p:spPr>
          <a:xfrm>
            <a:off x="3492848" y="1639262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74" name="Google Shape;1774;p68"/>
          <p:cNvSpPr/>
          <p:nvPr/>
        </p:nvSpPr>
        <p:spPr>
          <a:xfrm>
            <a:off x="4264563" y="3822934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775" name="Google Shape;1775;p68"/>
          <p:cNvCxnSpPr>
            <a:stCxn id="1773" idx="3"/>
            <a:endCxn id="1774" idx="0"/>
          </p:cNvCxnSpPr>
          <p:nvPr/>
        </p:nvCxnSpPr>
        <p:spPr>
          <a:xfrm flipH="1">
            <a:off x="4611108" y="3097402"/>
            <a:ext cx="314400" cy="72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6" name="Google Shape;1776;p68"/>
          <p:cNvCxnSpPr>
            <a:stCxn id="1773" idx="5"/>
            <a:endCxn id="1777" idx="0"/>
          </p:cNvCxnSpPr>
          <p:nvPr/>
        </p:nvCxnSpPr>
        <p:spPr>
          <a:xfrm>
            <a:off x="5415570" y="3097402"/>
            <a:ext cx="447900" cy="72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7" name="Google Shape;1777;p68"/>
          <p:cNvSpPr/>
          <p:nvPr/>
        </p:nvSpPr>
        <p:spPr>
          <a:xfrm>
            <a:off x="5517066" y="3826068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778" name="Google Shape;1778;p68"/>
          <p:cNvCxnSpPr/>
          <p:nvPr/>
        </p:nvCxnSpPr>
        <p:spPr>
          <a:xfrm rot="10800000" flipH="1">
            <a:off x="290503" y="1198774"/>
            <a:ext cx="6558038" cy="20322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779" name="Google Shape;1779;p68"/>
          <p:cNvSpPr txBox="1"/>
          <p:nvPr/>
        </p:nvSpPr>
        <p:spPr>
          <a:xfrm>
            <a:off x="107331" y="698021"/>
            <a:ext cx="6930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DFS, Depth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깊이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- Stack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80" name="Google Shape;1780;p68"/>
          <p:cNvSpPr/>
          <p:nvPr/>
        </p:nvSpPr>
        <p:spPr>
          <a:xfrm>
            <a:off x="7923725" y="1410664"/>
            <a:ext cx="1008993" cy="424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81" name="Google Shape;1781;p68"/>
          <p:cNvSpPr/>
          <p:nvPr/>
        </p:nvSpPr>
        <p:spPr>
          <a:xfrm>
            <a:off x="9129546" y="4620522"/>
            <a:ext cx="1008993" cy="10364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82" name="Google Shape;1782;p68"/>
          <p:cNvSpPr/>
          <p:nvPr/>
        </p:nvSpPr>
        <p:spPr>
          <a:xfrm rot="5400000">
            <a:off x="3084715" y="3106532"/>
            <a:ext cx="896139" cy="619007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83" name="Google Shape;1783;p68"/>
          <p:cNvSpPr txBox="1"/>
          <p:nvPr/>
        </p:nvSpPr>
        <p:spPr>
          <a:xfrm>
            <a:off x="7849138" y="5703508"/>
            <a:ext cx="1158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Stack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84" name="Google Shape;1784;p68"/>
          <p:cNvSpPr txBox="1"/>
          <p:nvPr/>
        </p:nvSpPr>
        <p:spPr>
          <a:xfrm>
            <a:off x="9007303" y="5703507"/>
            <a:ext cx="1293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Current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85" name="Google Shape;1785;p68"/>
          <p:cNvSpPr txBox="1"/>
          <p:nvPr/>
        </p:nvSpPr>
        <p:spPr>
          <a:xfrm>
            <a:off x="290503" y="5304459"/>
            <a:ext cx="1568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방문경로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86" name="Google Shape;1786;p68"/>
          <p:cNvSpPr/>
          <p:nvPr/>
        </p:nvSpPr>
        <p:spPr>
          <a:xfrm>
            <a:off x="3015489" y="586863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87" name="Google Shape;1787;p68"/>
          <p:cNvSpPr/>
          <p:nvPr/>
        </p:nvSpPr>
        <p:spPr>
          <a:xfrm>
            <a:off x="565464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88" name="Google Shape;1788;p68"/>
          <p:cNvSpPr/>
          <p:nvPr/>
        </p:nvSpPr>
        <p:spPr>
          <a:xfrm>
            <a:off x="1386233" y="586863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89" name="Google Shape;1789;p68"/>
          <p:cNvSpPr/>
          <p:nvPr/>
        </p:nvSpPr>
        <p:spPr>
          <a:xfrm>
            <a:off x="2200861" y="586863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90" name="Google Shape;1790;p68"/>
          <p:cNvSpPr/>
          <p:nvPr/>
        </p:nvSpPr>
        <p:spPr>
          <a:xfrm>
            <a:off x="9287516" y="488089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91" name="Google Shape;1791;p68"/>
          <p:cNvSpPr/>
          <p:nvPr/>
        </p:nvSpPr>
        <p:spPr>
          <a:xfrm>
            <a:off x="8081694" y="488089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92" name="Google Shape;1792;p68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793" name="Google Shape;1793;p68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8" name="Google Shape;1798;p69"/>
          <p:cNvGrpSpPr/>
          <p:nvPr/>
        </p:nvGrpSpPr>
        <p:grpSpPr>
          <a:xfrm>
            <a:off x="290503" y="2151289"/>
            <a:ext cx="6266661" cy="2755534"/>
            <a:chOff x="2655330" y="1895624"/>
            <a:chExt cx="6266661" cy="2755534"/>
          </a:xfrm>
        </p:grpSpPr>
        <p:cxnSp>
          <p:nvCxnSpPr>
            <p:cNvPr id="1799" name="Google Shape;1799;p69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800" name="Google Shape;1800;p69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801" name="Google Shape;1801;p69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802" name="Google Shape;1802;p69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803" name="Google Shape;1803;p69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804" name="Google Shape;1804;p69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1805" name="Google Shape;1805;p69"/>
          <p:cNvSpPr/>
          <p:nvPr/>
        </p:nvSpPr>
        <p:spPr>
          <a:xfrm>
            <a:off x="1448267" y="354091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06" name="Google Shape;1806;p69"/>
          <p:cNvSpPr/>
          <p:nvPr/>
        </p:nvSpPr>
        <p:spPr>
          <a:xfrm>
            <a:off x="4240538" y="3539597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07" name="Google Shape;1807;p69"/>
          <p:cNvSpPr/>
          <p:nvPr/>
        </p:nvSpPr>
        <p:spPr>
          <a:xfrm>
            <a:off x="5959076" y="353381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08" name="Google Shape;1808;p69"/>
          <p:cNvSpPr/>
          <p:nvPr/>
        </p:nvSpPr>
        <p:spPr>
          <a:xfrm>
            <a:off x="2800670" y="218482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09" name="Google Shape;1809;p69"/>
          <p:cNvSpPr/>
          <p:nvPr/>
        </p:nvSpPr>
        <p:spPr>
          <a:xfrm>
            <a:off x="4801433" y="2180741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810" name="Google Shape;1810;p69"/>
          <p:cNvCxnSpPr>
            <a:stCxn id="1811" idx="3"/>
            <a:endCxn id="1812" idx="7"/>
          </p:cNvCxnSpPr>
          <p:nvPr/>
        </p:nvCxnSpPr>
        <p:spPr>
          <a:xfrm flipH="1">
            <a:off x="2691043" y="2230819"/>
            <a:ext cx="903300" cy="36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13" name="Google Shape;1813;p69"/>
          <p:cNvCxnSpPr>
            <a:stCxn id="1812" idx="3"/>
            <a:endCxn id="1814" idx="0"/>
          </p:cNvCxnSpPr>
          <p:nvPr/>
        </p:nvCxnSpPr>
        <p:spPr>
          <a:xfrm flipH="1">
            <a:off x="1794661" y="3090066"/>
            <a:ext cx="406200" cy="738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15" name="Google Shape;1815;p69"/>
          <p:cNvCxnSpPr>
            <a:stCxn id="1811" idx="5"/>
            <a:endCxn id="1816" idx="1"/>
          </p:cNvCxnSpPr>
          <p:nvPr/>
        </p:nvCxnSpPr>
        <p:spPr>
          <a:xfrm>
            <a:off x="4084405" y="223081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12" name="Google Shape;1812;p69"/>
          <p:cNvSpPr/>
          <p:nvPr/>
        </p:nvSpPr>
        <p:spPr>
          <a:xfrm>
            <a:off x="2099366" y="2498509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16" name="Google Shape;1816;p69"/>
          <p:cNvSpPr/>
          <p:nvPr/>
        </p:nvSpPr>
        <p:spPr>
          <a:xfrm>
            <a:off x="4824013" y="2505845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14" name="Google Shape;1814;p69"/>
          <p:cNvSpPr/>
          <p:nvPr/>
        </p:nvSpPr>
        <p:spPr>
          <a:xfrm>
            <a:off x="1448267" y="3829041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11" name="Google Shape;1811;p69"/>
          <p:cNvSpPr/>
          <p:nvPr/>
        </p:nvSpPr>
        <p:spPr>
          <a:xfrm>
            <a:off x="3492848" y="1639262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17" name="Google Shape;1817;p69"/>
          <p:cNvSpPr/>
          <p:nvPr/>
        </p:nvSpPr>
        <p:spPr>
          <a:xfrm>
            <a:off x="4264563" y="3822934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818" name="Google Shape;1818;p69"/>
          <p:cNvCxnSpPr>
            <a:stCxn id="1816" idx="3"/>
            <a:endCxn id="1817" idx="0"/>
          </p:cNvCxnSpPr>
          <p:nvPr/>
        </p:nvCxnSpPr>
        <p:spPr>
          <a:xfrm flipH="1">
            <a:off x="4611108" y="3097402"/>
            <a:ext cx="314400" cy="72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19" name="Google Shape;1819;p69"/>
          <p:cNvCxnSpPr>
            <a:stCxn id="1816" idx="5"/>
            <a:endCxn id="1820" idx="0"/>
          </p:cNvCxnSpPr>
          <p:nvPr/>
        </p:nvCxnSpPr>
        <p:spPr>
          <a:xfrm>
            <a:off x="5415570" y="3097402"/>
            <a:ext cx="447900" cy="72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20" name="Google Shape;1820;p69"/>
          <p:cNvSpPr/>
          <p:nvPr/>
        </p:nvSpPr>
        <p:spPr>
          <a:xfrm>
            <a:off x="5517066" y="3826068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821" name="Google Shape;1821;p69"/>
          <p:cNvCxnSpPr/>
          <p:nvPr/>
        </p:nvCxnSpPr>
        <p:spPr>
          <a:xfrm rot="10800000" flipH="1">
            <a:off x="290503" y="1198774"/>
            <a:ext cx="6558038" cy="20322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822" name="Google Shape;1822;p69"/>
          <p:cNvSpPr txBox="1"/>
          <p:nvPr/>
        </p:nvSpPr>
        <p:spPr>
          <a:xfrm>
            <a:off x="107331" y="698021"/>
            <a:ext cx="6930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DFS, Depth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깊이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- Stack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23" name="Google Shape;1823;p69"/>
          <p:cNvSpPr/>
          <p:nvPr/>
        </p:nvSpPr>
        <p:spPr>
          <a:xfrm>
            <a:off x="7923725" y="1410664"/>
            <a:ext cx="1008993" cy="424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24" name="Google Shape;1824;p69"/>
          <p:cNvSpPr/>
          <p:nvPr/>
        </p:nvSpPr>
        <p:spPr>
          <a:xfrm>
            <a:off x="9129546" y="4620522"/>
            <a:ext cx="1008993" cy="10364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25" name="Google Shape;1825;p69"/>
          <p:cNvSpPr/>
          <p:nvPr/>
        </p:nvSpPr>
        <p:spPr>
          <a:xfrm rot="5400000">
            <a:off x="3084715" y="3106532"/>
            <a:ext cx="896139" cy="619007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26" name="Google Shape;1826;p69"/>
          <p:cNvSpPr txBox="1"/>
          <p:nvPr/>
        </p:nvSpPr>
        <p:spPr>
          <a:xfrm>
            <a:off x="7849138" y="5703508"/>
            <a:ext cx="1158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Stack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27" name="Google Shape;1827;p69"/>
          <p:cNvSpPr txBox="1"/>
          <p:nvPr/>
        </p:nvSpPr>
        <p:spPr>
          <a:xfrm>
            <a:off x="9007303" y="5703507"/>
            <a:ext cx="1293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Current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28" name="Google Shape;1828;p69"/>
          <p:cNvSpPr txBox="1"/>
          <p:nvPr/>
        </p:nvSpPr>
        <p:spPr>
          <a:xfrm>
            <a:off x="290503" y="5304459"/>
            <a:ext cx="1568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방문경로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29" name="Google Shape;1829;p69"/>
          <p:cNvSpPr/>
          <p:nvPr/>
        </p:nvSpPr>
        <p:spPr>
          <a:xfrm>
            <a:off x="3015489" y="586863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30" name="Google Shape;1830;p69"/>
          <p:cNvSpPr/>
          <p:nvPr/>
        </p:nvSpPr>
        <p:spPr>
          <a:xfrm>
            <a:off x="565464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31" name="Google Shape;1831;p69"/>
          <p:cNvSpPr/>
          <p:nvPr/>
        </p:nvSpPr>
        <p:spPr>
          <a:xfrm>
            <a:off x="1386233" y="586863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32" name="Google Shape;1832;p69"/>
          <p:cNvSpPr/>
          <p:nvPr/>
        </p:nvSpPr>
        <p:spPr>
          <a:xfrm>
            <a:off x="2200861" y="586863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33" name="Google Shape;1833;p69"/>
          <p:cNvSpPr/>
          <p:nvPr/>
        </p:nvSpPr>
        <p:spPr>
          <a:xfrm>
            <a:off x="3839374" y="586863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34" name="Google Shape;1834;p69"/>
          <p:cNvSpPr/>
          <p:nvPr/>
        </p:nvSpPr>
        <p:spPr>
          <a:xfrm>
            <a:off x="8081694" y="488089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35" name="Google Shape;1835;p69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36" name="Google Shape;1836;p69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1" name="Google Shape;1841;p70"/>
          <p:cNvGrpSpPr/>
          <p:nvPr/>
        </p:nvGrpSpPr>
        <p:grpSpPr>
          <a:xfrm>
            <a:off x="290503" y="2151289"/>
            <a:ext cx="6266661" cy="2755534"/>
            <a:chOff x="2655330" y="1895624"/>
            <a:chExt cx="6266661" cy="2755534"/>
          </a:xfrm>
        </p:grpSpPr>
        <p:cxnSp>
          <p:nvCxnSpPr>
            <p:cNvPr id="1842" name="Google Shape;1842;p70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843" name="Google Shape;1843;p70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844" name="Google Shape;1844;p70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845" name="Google Shape;1845;p70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846" name="Google Shape;1846;p70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847" name="Google Shape;1847;p70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1848" name="Google Shape;1848;p70"/>
          <p:cNvSpPr/>
          <p:nvPr/>
        </p:nvSpPr>
        <p:spPr>
          <a:xfrm>
            <a:off x="1448267" y="354091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49" name="Google Shape;1849;p70"/>
          <p:cNvSpPr/>
          <p:nvPr/>
        </p:nvSpPr>
        <p:spPr>
          <a:xfrm>
            <a:off x="4240538" y="3539597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50" name="Google Shape;1850;p70"/>
          <p:cNvSpPr/>
          <p:nvPr/>
        </p:nvSpPr>
        <p:spPr>
          <a:xfrm>
            <a:off x="5959076" y="353381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51" name="Google Shape;1851;p70"/>
          <p:cNvSpPr/>
          <p:nvPr/>
        </p:nvSpPr>
        <p:spPr>
          <a:xfrm>
            <a:off x="2800670" y="218482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52" name="Google Shape;1852;p70"/>
          <p:cNvSpPr/>
          <p:nvPr/>
        </p:nvSpPr>
        <p:spPr>
          <a:xfrm>
            <a:off x="4801433" y="2180741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853" name="Google Shape;1853;p70"/>
          <p:cNvCxnSpPr>
            <a:stCxn id="1854" idx="3"/>
            <a:endCxn id="1855" idx="7"/>
          </p:cNvCxnSpPr>
          <p:nvPr/>
        </p:nvCxnSpPr>
        <p:spPr>
          <a:xfrm flipH="1">
            <a:off x="2691043" y="2230819"/>
            <a:ext cx="903300" cy="36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56" name="Google Shape;1856;p70"/>
          <p:cNvCxnSpPr>
            <a:stCxn id="1855" idx="3"/>
            <a:endCxn id="1857" idx="0"/>
          </p:cNvCxnSpPr>
          <p:nvPr/>
        </p:nvCxnSpPr>
        <p:spPr>
          <a:xfrm flipH="1">
            <a:off x="1794661" y="3090066"/>
            <a:ext cx="406200" cy="738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58" name="Google Shape;1858;p70"/>
          <p:cNvCxnSpPr>
            <a:stCxn id="1854" idx="5"/>
            <a:endCxn id="1859" idx="1"/>
          </p:cNvCxnSpPr>
          <p:nvPr/>
        </p:nvCxnSpPr>
        <p:spPr>
          <a:xfrm>
            <a:off x="4084405" y="223081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5" name="Google Shape;1855;p70"/>
          <p:cNvSpPr/>
          <p:nvPr/>
        </p:nvSpPr>
        <p:spPr>
          <a:xfrm>
            <a:off x="2099366" y="2498509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59" name="Google Shape;1859;p70"/>
          <p:cNvSpPr/>
          <p:nvPr/>
        </p:nvSpPr>
        <p:spPr>
          <a:xfrm>
            <a:off x="4824013" y="2505845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57" name="Google Shape;1857;p70"/>
          <p:cNvSpPr/>
          <p:nvPr/>
        </p:nvSpPr>
        <p:spPr>
          <a:xfrm>
            <a:off x="1448267" y="3829041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54" name="Google Shape;1854;p70"/>
          <p:cNvSpPr/>
          <p:nvPr/>
        </p:nvSpPr>
        <p:spPr>
          <a:xfrm>
            <a:off x="3492848" y="1639262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60" name="Google Shape;1860;p70"/>
          <p:cNvSpPr/>
          <p:nvPr/>
        </p:nvSpPr>
        <p:spPr>
          <a:xfrm>
            <a:off x="4264563" y="3822934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861" name="Google Shape;1861;p70"/>
          <p:cNvCxnSpPr>
            <a:stCxn id="1859" idx="3"/>
            <a:endCxn id="1860" idx="0"/>
          </p:cNvCxnSpPr>
          <p:nvPr/>
        </p:nvCxnSpPr>
        <p:spPr>
          <a:xfrm flipH="1">
            <a:off x="4611108" y="3097402"/>
            <a:ext cx="314400" cy="72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62" name="Google Shape;1862;p70"/>
          <p:cNvCxnSpPr>
            <a:stCxn id="1859" idx="5"/>
            <a:endCxn id="1863" idx="0"/>
          </p:cNvCxnSpPr>
          <p:nvPr/>
        </p:nvCxnSpPr>
        <p:spPr>
          <a:xfrm>
            <a:off x="5415570" y="3097402"/>
            <a:ext cx="447900" cy="72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63" name="Google Shape;1863;p70"/>
          <p:cNvSpPr/>
          <p:nvPr/>
        </p:nvSpPr>
        <p:spPr>
          <a:xfrm>
            <a:off x="5517066" y="3826068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864" name="Google Shape;1864;p70"/>
          <p:cNvCxnSpPr/>
          <p:nvPr/>
        </p:nvCxnSpPr>
        <p:spPr>
          <a:xfrm rot="10800000" flipH="1">
            <a:off x="290503" y="1198774"/>
            <a:ext cx="6558038" cy="20322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865" name="Google Shape;1865;p70"/>
          <p:cNvSpPr txBox="1"/>
          <p:nvPr/>
        </p:nvSpPr>
        <p:spPr>
          <a:xfrm>
            <a:off x="107331" y="698021"/>
            <a:ext cx="6930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DFS, Depth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깊이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- Stack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66" name="Google Shape;1866;p70"/>
          <p:cNvSpPr/>
          <p:nvPr/>
        </p:nvSpPr>
        <p:spPr>
          <a:xfrm>
            <a:off x="7923725" y="1410664"/>
            <a:ext cx="1008993" cy="424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67" name="Google Shape;1867;p70"/>
          <p:cNvSpPr/>
          <p:nvPr/>
        </p:nvSpPr>
        <p:spPr>
          <a:xfrm>
            <a:off x="9129546" y="4620522"/>
            <a:ext cx="1008993" cy="10364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68" name="Google Shape;1868;p70"/>
          <p:cNvSpPr/>
          <p:nvPr/>
        </p:nvSpPr>
        <p:spPr>
          <a:xfrm rot="5400000">
            <a:off x="3084715" y="3106532"/>
            <a:ext cx="896139" cy="619007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69" name="Google Shape;1869;p70"/>
          <p:cNvSpPr txBox="1"/>
          <p:nvPr/>
        </p:nvSpPr>
        <p:spPr>
          <a:xfrm>
            <a:off x="7849138" y="5703508"/>
            <a:ext cx="1158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Stack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70" name="Google Shape;1870;p70"/>
          <p:cNvSpPr txBox="1"/>
          <p:nvPr/>
        </p:nvSpPr>
        <p:spPr>
          <a:xfrm>
            <a:off x="9007303" y="5703507"/>
            <a:ext cx="1293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Current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71" name="Google Shape;1871;p70"/>
          <p:cNvSpPr txBox="1"/>
          <p:nvPr/>
        </p:nvSpPr>
        <p:spPr>
          <a:xfrm>
            <a:off x="290503" y="5304459"/>
            <a:ext cx="1568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방문경로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72" name="Google Shape;1872;p70"/>
          <p:cNvSpPr/>
          <p:nvPr/>
        </p:nvSpPr>
        <p:spPr>
          <a:xfrm>
            <a:off x="3015489" y="586863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73" name="Google Shape;1873;p70"/>
          <p:cNvSpPr/>
          <p:nvPr/>
        </p:nvSpPr>
        <p:spPr>
          <a:xfrm>
            <a:off x="565464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74" name="Google Shape;1874;p70"/>
          <p:cNvSpPr/>
          <p:nvPr/>
        </p:nvSpPr>
        <p:spPr>
          <a:xfrm>
            <a:off x="1386233" y="586863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75" name="Google Shape;1875;p70"/>
          <p:cNvSpPr/>
          <p:nvPr/>
        </p:nvSpPr>
        <p:spPr>
          <a:xfrm>
            <a:off x="2200861" y="586863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76" name="Google Shape;1876;p70"/>
          <p:cNvSpPr/>
          <p:nvPr/>
        </p:nvSpPr>
        <p:spPr>
          <a:xfrm>
            <a:off x="3839374" y="586863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77" name="Google Shape;1877;p70"/>
          <p:cNvSpPr/>
          <p:nvPr/>
        </p:nvSpPr>
        <p:spPr>
          <a:xfrm>
            <a:off x="9287516" y="479221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78" name="Google Shape;1878;p70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79" name="Google Shape;1879;p70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4" name="Google Shape;1884;p71"/>
          <p:cNvGrpSpPr/>
          <p:nvPr/>
        </p:nvGrpSpPr>
        <p:grpSpPr>
          <a:xfrm>
            <a:off x="290503" y="2151289"/>
            <a:ext cx="6266661" cy="2755534"/>
            <a:chOff x="2655330" y="1895624"/>
            <a:chExt cx="6266661" cy="2755534"/>
          </a:xfrm>
        </p:grpSpPr>
        <p:cxnSp>
          <p:nvCxnSpPr>
            <p:cNvPr id="1885" name="Google Shape;1885;p71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886" name="Google Shape;1886;p71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887" name="Google Shape;1887;p71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888" name="Google Shape;1888;p71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889" name="Google Shape;1889;p71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890" name="Google Shape;1890;p71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1891" name="Google Shape;1891;p71"/>
          <p:cNvSpPr/>
          <p:nvPr/>
        </p:nvSpPr>
        <p:spPr>
          <a:xfrm>
            <a:off x="1448267" y="354091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92" name="Google Shape;1892;p71"/>
          <p:cNvSpPr/>
          <p:nvPr/>
        </p:nvSpPr>
        <p:spPr>
          <a:xfrm>
            <a:off x="4240538" y="3539597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93" name="Google Shape;1893;p71"/>
          <p:cNvSpPr/>
          <p:nvPr/>
        </p:nvSpPr>
        <p:spPr>
          <a:xfrm>
            <a:off x="5959076" y="353381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94" name="Google Shape;1894;p71"/>
          <p:cNvSpPr/>
          <p:nvPr/>
        </p:nvSpPr>
        <p:spPr>
          <a:xfrm>
            <a:off x="2800670" y="218482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95" name="Google Shape;1895;p71"/>
          <p:cNvSpPr/>
          <p:nvPr/>
        </p:nvSpPr>
        <p:spPr>
          <a:xfrm>
            <a:off x="4801433" y="2180741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896" name="Google Shape;1896;p71"/>
          <p:cNvCxnSpPr>
            <a:stCxn id="1897" idx="3"/>
            <a:endCxn id="1898" idx="7"/>
          </p:cNvCxnSpPr>
          <p:nvPr/>
        </p:nvCxnSpPr>
        <p:spPr>
          <a:xfrm flipH="1">
            <a:off x="2691043" y="2230819"/>
            <a:ext cx="903300" cy="36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99" name="Google Shape;1899;p71"/>
          <p:cNvCxnSpPr>
            <a:stCxn id="1898" idx="3"/>
            <a:endCxn id="1900" idx="0"/>
          </p:cNvCxnSpPr>
          <p:nvPr/>
        </p:nvCxnSpPr>
        <p:spPr>
          <a:xfrm flipH="1">
            <a:off x="1794661" y="3090066"/>
            <a:ext cx="406200" cy="738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01" name="Google Shape;1901;p71"/>
          <p:cNvCxnSpPr>
            <a:stCxn id="1897" idx="5"/>
            <a:endCxn id="1902" idx="1"/>
          </p:cNvCxnSpPr>
          <p:nvPr/>
        </p:nvCxnSpPr>
        <p:spPr>
          <a:xfrm>
            <a:off x="4084405" y="223081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98" name="Google Shape;1898;p71"/>
          <p:cNvSpPr/>
          <p:nvPr/>
        </p:nvSpPr>
        <p:spPr>
          <a:xfrm>
            <a:off x="2099366" y="2498509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02" name="Google Shape;1902;p71"/>
          <p:cNvSpPr/>
          <p:nvPr/>
        </p:nvSpPr>
        <p:spPr>
          <a:xfrm>
            <a:off x="4824013" y="2505845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00" name="Google Shape;1900;p71"/>
          <p:cNvSpPr/>
          <p:nvPr/>
        </p:nvSpPr>
        <p:spPr>
          <a:xfrm>
            <a:off x="1448267" y="3829041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897" name="Google Shape;1897;p71"/>
          <p:cNvSpPr/>
          <p:nvPr/>
        </p:nvSpPr>
        <p:spPr>
          <a:xfrm>
            <a:off x="3492848" y="1639262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03" name="Google Shape;1903;p71"/>
          <p:cNvSpPr/>
          <p:nvPr/>
        </p:nvSpPr>
        <p:spPr>
          <a:xfrm>
            <a:off x="4264563" y="3822934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904" name="Google Shape;1904;p71"/>
          <p:cNvCxnSpPr>
            <a:stCxn id="1902" idx="3"/>
            <a:endCxn id="1903" idx="0"/>
          </p:cNvCxnSpPr>
          <p:nvPr/>
        </p:nvCxnSpPr>
        <p:spPr>
          <a:xfrm flipH="1">
            <a:off x="4611108" y="3097402"/>
            <a:ext cx="314400" cy="72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05" name="Google Shape;1905;p71"/>
          <p:cNvCxnSpPr>
            <a:stCxn id="1902" idx="5"/>
            <a:endCxn id="1906" idx="0"/>
          </p:cNvCxnSpPr>
          <p:nvPr/>
        </p:nvCxnSpPr>
        <p:spPr>
          <a:xfrm>
            <a:off x="5415570" y="3097402"/>
            <a:ext cx="447900" cy="72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6" name="Google Shape;1906;p71"/>
          <p:cNvSpPr/>
          <p:nvPr/>
        </p:nvSpPr>
        <p:spPr>
          <a:xfrm>
            <a:off x="5517066" y="3826068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907" name="Google Shape;1907;p71"/>
          <p:cNvCxnSpPr/>
          <p:nvPr/>
        </p:nvCxnSpPr>
        <p:spPr>
          <a:xfrm rot="10800000" flipH="1">
            <a:off x="290503" y="1198774"/>
            <a:ext cx="6558038" cy="20322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908" name="Google Shape;1908;p71"/>
          <p:cNvSpPr txBox="1"/>
          <p:nvPr/>
        </p:nvSpPr>
        <p:spPr>
          <a:xfrm>
            <a:off x="107331" y="698021"/>
            <a:ext cx="69303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DFS, Depth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깊이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- Stack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09" name="Google Shape;1909;p71"/>
          <p:cNvSpPr/>
          <p:nvPr/>
        </p:nvSpPr>
        <p:spPr>
          <a:xfrm>
            <a:off x="7923725" y="1410664"/>
            <a:ext cx="1008993" cy="424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10" name="Google Shape;1910;p71"/>
          <p:cNvSpPr/>
          <p:nvPr/>
        </p:nvSpPr>
        <p:spPr>
          <a:xfrm>
            <a:off x="9129546" y="4620522"/>
            <a:ext cx="1008993" cy="10364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11" name="Google Shape;1911;p71"/>
          <p:cNvSpPr/>
          <p:nvPr/>
        </p:nvSpPr>
        <p:spPr>
          <a:xfrm rot="5400000">
            <a:off x="3084715" y="3106532"/>
            <a:ext cx="896139" cy="619007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12" name="Google Shape;1912;p71"/>
          <p:cNvSpPr txBox="1"/>
          <p:nvPr/>
        </p:nvSpPr>
        <p:spPr>
          <a:xfrm>
            <a:off x="7849138" y="5703508"/>
            <a:ext cx="1158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Stack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13" name="Google Shape;1913;p71"/>
          <p:cNvSpPr txBox="1"/>
          <p:nvPr/>
        </p:nvSpPr>
        <p:spPr>
          <a:xfrm>
            <a:off x="9007303" y="5703507"/>
            <a:ext cx="1293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Current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14" name="Google Shape;1914;p71"/>
          <p:cNvSpPr txBox="1"/>
          <p:nvPr/>
        </p:nvSpPr>
        <p:spPr>
          <a:xfrm>
            <a:off x="290503" y="5304459"/>
            <a:ext cx="1568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방문경로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15" name="Google Shape;1915;p71"/>
          <p:cNvSpPr/>
          <p:nvPr/>
        </p:nvSpPr>
        <p:spPr>
          <a:xfrm>
            <a:off x="3015489" y="586863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16" name="Google Shape;1916;p71"/>
          <p:cNvSpPr/>
          <p:nvPr/>
        </p:nvSpPr>
        <p:spPr>
          <a:xfrm>
            <a:off x="565464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17" name="Google Shape;1917;p71"/>
          <p:cNvSpPr/>
          <p:nvPr/>
        </p:nvSpPr>
        <p:spPr>
          <a:xfrm>
            <a:off x="1386233" y="586863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18" name="Google Shape;1918;p71"/>
          <p:cNvSpPr/>
          <p:nvPr/>
        </p:nvSpPr>
        <p:spPr>
          <a:xfrm>
            <a:off x="2200861" y="586863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19" name="Google Shape;1919;p71"/>
          <p:cNvSpPr/>
          <p:nvPr/>
        </p:nvSpPr>
        <p:spPr>
          <a:xfrm>
            <a:off x="3839374" y="586863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20" name="Google Shape;1920;p71"/>
          <p:cNvSpPr/>
          <p:nvPr/>
        </p:nvSpPr>
        <p:spPr>
          <a:xfrm>
            <a:off x="4663259" y="586863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21" name="Google Shape;1921;p71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22" name="Google Shape;1922;p71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7" name="Google Shape;1927;p72"/>
          <p:cNvGrpSpPr/>
          <p:nvPr/>
        </p:nvGrpSpPr>
        <p:grpSpPr>
          <a:xfrm>
            <a:off x="2558826" y="1886852"/>
            <a:ext cx="6266661" cy="2755534"/>
            <a:chOff x="2655330" y="1895624"/>
            <a:chExt cx="6266661" cy="2755534"/>
          </a:xfrm>
        </p:grpSpPr>
        <p:cxnSp>
          <p:nvCxnSpPr>
            <p:cNvPr id="1928" name="Google Shape;1928;p72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929" name="Google Shape;1929;p72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930" name="Google Shape;1930;p72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931" name="Google Shape;1931;p72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932" name="Google Shape;1932;p72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933" name="Google Shape;1933;p72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1934" name="Google Shape;1934;p72"/>
          <p:cNvSpPr/>
          <p:nvPr/>
        </p:nvSpPr>
        <p:spPr>
          <a:xfrm>
            <a:off x="6829735" y="1909005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35" name="Google Shape;1935;p72"/>
          <p:cNvSpPr/>
          <p:nvPr/>
        </p:nvSpPr>
        <p:spPr>
          <a:xfrm>
            <a:off x="5495248" y="317672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36" name="Google Shape;1936;p72"/>
          <p:cNvSpPr/>
          <p:nvPr/>
        </p:nvSpPr>
        <p:spPr>
          <a:xfrm>
            <a:off x="6536872" y="317672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37" name="Google Shape;1937;p72"/>
          <p:cNvSpPr/>
          <p:nvPr/>
        </p:nvSpPr>
        <p:spPr>
          <a:xfrm>
            <a:off x="8190970" y="3169587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6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38" name="Google Shape;1938;p72"/>
          <p:cNvSpPr/>
          <p:nvPr/>
        </p:nvSpPr>
        <p:spPr>
          <a:xfrm>
            <a:off x="5068993" y="1920387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39" name="Google Shape;1939;p72"/>
          <p:cNvSpPr/>
          <p:nvPr/>
        </p:nvSpPr>
        <p:spPr>
          <a:xfrm>
            <a:off x="3683790" y="3180943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940" name="Google Shape;1940;p72"/>
          <p:cNvCxnSpPr>
            <a:stCxn id="1941" idx="3"/>
            <a:endCxn id="1942" idx="7"/>
          </p:cNvCxnSpPr>
          <p:nvPr/>
        </p:nvCxnSpPr>
        <p:spPr>
          <a:xfrm flipH="1">
            <a:off x="4905665" y="1966382"/>
            <a:ext cx="9570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43" name="Google Shape;1943;p72"/>
          <p:cNvCxnSpPr>
            <a:stCxn id="1942" idx="3"/>
            <a:endCxn id="1944" idx="0"/>
          </p:cNvCxnSpPr>
          <p:nvPr/>
        </p:nvCxnSpPr>
        <p:spPr>
          <a:xfrm flipH="1">
            <a:off x="4059164" y="2832965"/>
            <a:ext cx="3564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45" name="Google Shape;1945;p72"/>
          <p:cNvCxnSpPr>
            <a:stCxn id="1946" idx="0"/>
            <a:endCxn id="1942" idx="5"/>
          </p:cNvCxnSpPr>
          <p:nvPr/>
        </p:nvCxnSpPr>
        <p:spPr>
          <a:xfrm rot="10800000">
            <a:off x="4905715" y="2832962"/>
            <a:ext cx="5148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47" name="Google Shape;1947;p72"/>
          <p:cNvCxnSpPr>
            <a:stCxn id="1941" idx="5"/>
            <a:endCxn id="1948" idx="1"/>
          </p:cNvCxnSpPr>
          <p:nvPr/>
        </p:nvCxnSpPr>
        <p:spPr>
          <a:xfrm>
            <a:off x="6352727" y="1966382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42" name="Google Shape;1942;p72"/>
          <p:cNvSpPr/>
          <p:nvPr/>
        </p:nvSpPr>
        <p:spPr>
          <a:xfrm>
            <a:off x="4314069" y="2241408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48" name="Google Shape;1948;p72"/>
          <p:cNvSpPr/>
          <p:nvPr/>
        </p:nvSpPr>
        <p:spPr>
          <a:xfrm>
            <a:off x="7092335" y="2241408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44" name="Google Shape;1944;p72"/>
          <p:cNvSpPr/>
          <p:nvPr/>
        </p:nvSpPr>
        <p:spPr>
          <a:xfrm>
            <a:off x="3712633" y="3479462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41" name="Google Shape;1941;p72"/>
          <p:cNvSpPr/>
          <p:nvPr/>
        </p:nvSpPr>
        <p:spPr>
          <a:xfrm>
            <a:off x="5761170" y="137482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49" name="Google Shape;1949;p72"/>
          <p:cNvSpPr/>
          <p:nvPr/>
        </p:nvSpPr>
        <p:spPr>
          <a:xfrm>
            <a:off x="6435343" y="3479462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950" name="Google Shape;1950;p72"/>
          <p:cNvCxnSpPr/>
          <p:nvPr/>
        </p:nvCxnSpPr>
        <p:spPr>
          <a:xfrm rot="10800000" flipH="1">
            <a:off x="3647198" y="4151392"/>
            <a:ext cx="287634" cy="66059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51" name="Google Shape;1951;p72"/>
          <p:cNvSpPr/>
          <p:nvPr/>
        </p:nvSpPr>
        <p:spPr>
          <a:xfrm>
            <a:off x="3282205" y="481198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H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46" name="Google Shape;1946;p72"/>
          <p:cNvSpPr/>
          <p:nvPr/>
        </p:nvSpPr>
        <p:spPr>
          <a:xfrm>
            <a:off x="5073989" y="3479462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952" name="Google Shape;1952;p72"/>
          <p:cNvCxnSpPr>
            <a:stCxn id="1948" idx="3"/>
            <a:endCxn id="1949" idx="0"/>
          </p:cNvCxnSpPr>
          <p:nvPr/>
        </p:nvCxnSpPr>
        <p:spPr>
          <a:xfrm flipH="1">
            <a:off x="6781930" y="2832965"/>
            <a:ext cx="4119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53" name="Google Shape;1953;p72"/>
          <p:cNvCxnSpPr>
            <a:stCxn id="1948" idx="5"/>
            <a:endCxn id="1954" idx="0"/>
          </p:cNvCxnSpPr>
          <p:nvPr/>
        </p:nvCxnSpPr>
        <p:spPr>
          <a:xfrm>
            <a:off x="7683892" y="2832965"/>
            <a:ext cx="4593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54" name="Google Shape;1954;p72"/>
          <p:cNvSpPr/>
          <p:nvPr/>
        </p:nvSpPr>
        <p:spPr>
          <a:xfrm>
            <a:off x="7796702" y="3479462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G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55" name="Google Shape;1955;p72"/>
          <p:cNvSpPr/>
          <p:nvPr/>
        </p:nvSpPr>
        <p:spPr>
          <a:xfrm>
            <a:off x="3952233" y="459543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7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956" name="Google Shape;1956;p72"/>
          <p:cNvCxnSpPr/>
          <p:nvPr/>
        </p:nvCxnSpPr>
        <p:spPr>
          <a:xfrm rot="10800000" flipH="1">
            <a:off x="302698" y="1197542"/>
            <a:ext cx="6943134" cy="21516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957" name="Google Shape;1957;p72"/>
          <p:cNvSpPr txBox="1"/>
          <p:nvPr/>
        </p:nvSpPr>
        <p:spPr>
          <a:xfrm>
            <a:off x="107331" y="698021"/>
            <a:ext cx="734660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BFS, Breadth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너비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– Queue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58" name="Google Shape;1958;p7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59" name="Google Shape;1959;p7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60" name="Google Shape;1960;p72"/>
          <p:cNvSpPr/>
          <p:nvPr/>
        </p:nvSpPr>
        <p:spPr>
          <a:xfrm>
            <a:off x="1506456" y="5608876"/>
            <a:ext cx="7605551" cy="865813"/>
          </a:xfrm>
          <a:prstGeom prst="wedgeRoundRectCallout">
            <a:avLst>
              <a:gd name="adj1" fmla="val 52818"/>
              <a:gd name="adj2" fmla="val 19896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가까운</a:t>
            </a:r>
            <a:r>
              <a:rPr lang="en-US" sz="18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정점을</a:t>
            </a:r>
            <a:r>
              <a:rPr lang="en-US" sz="18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먼저</a:t>
            </a:r>
            <a:r>
              <a:rPr lang="en-US" sz="18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</a:t>
            </a:r>
            <a:r>
              <a:rPr lang="en-US" sz="18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, 먼 </a:t>
            </a:r>
            <a:r>
              <a:rPr lang="en-US" sz="18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정점은</a:t>
            </a:r>
            <a:r>
              <a:rPr lang="en-US" sz="18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나중에</a:t>
            </a:r>
            <a:r>
              <a:rPr lang="en-US" sz="18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방문한다냥</a:t>
            </a:r>
            <a:r>
              <a:rPr lang="en-US" sz="18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!</a:t>
            </a:r>
            <a:endParaRPr sz="18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pic>
        <p:nvPicPr>
          <p:cNvPr id="1961" name="Google Shape;1961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3294" y="5111625"/>
            <a:ext cx="1580606" cy="1580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6" name="Google Shape;1966;p73"/>
          <p:cNvGrpSpPr/>
          <p:nvPr/>
        </p:nvGrpSpPr>
        <p:grpSpPr>
          <a:xfrm>
            <a:off x="156162" y="1985569"/>
            <a:ext cx="6266661" cy="2755534"/>
            <a:chOff x="2655330" y="1895624"/>
            <a:chExt cx="6266661" cy="2755534"/>
          </a:xfrm>
        </p:grpSpPr>
        <p:cxnSp>
          <p:nvCxnSpPr>
            <p:cNvPr id="1967" name="Google Shape;1967;p73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968" name="Google Shape;1968;p73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969" name="Google Shape;1969;p73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970" name="Google Shape;1970;p73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1971" name="Google Shape;1971;p73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972" name="Google Shape;1972;p73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1973" name="Google Shape;1973;p73"/>
          <p:cNvSpPr/>
          <p:nvPr/>
        </p:nvSpPr>
        <p:spPr>
          <a:xfrm>
            <a:off x="0" y="0"/>
            <a:ext cx="12192000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74" name="Google Shape;1974;p73"/>
          <p:cNvSpPr/>
          <p:nvPr/>
        </p:nvSpPr>
        <p:spPr>
          <a:xfrm>
            <a:off x="4427071" y="200772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75" name="Google Shape;1975;p73"/>
          <p:cNvSpPr/>
          <p:nvPr/>
        </p:nvSpPr>
        <p:spPr>
          <a:xfrm>
            <a:off x="5974745" y="3321696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76" name="Google Shape;1976;p73"/>
          <p:cNvSpPr/>
          <p:nvPr/>
        </p:nvSpPr>
        <p:spPr>
          <a:xfrm>
            <a:off x="2666329" y="201910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77" name="Google Shape;1977;p73"/>
          <p:cNvSpPr/>
          <p:nvPr/>
        </p:nvSpPr>
        <p:spPr>
          <a:xfrm>
            <a:off x="1281126" y="327966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978" name="Google Shape;1978;p73"/>
          <p:cNvCxnSpPr>
            <a:stCxn id="1979" idx="3"/>
            <a:endCxn id="1980" idx="7"/>
          </p:cNvCxnSpPr>
          <p:nvPr/>
        </p:nvCxnSpPr>
        <p:spPr>
          <a:xfrm flipH="1">
            <a:off x="2503001" y="2065099"/>
            <a:ext cx="9570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81" name="Google Shape;1981;p73"/>
          <p:cNvCxnSpPr>
            <a:stCxn id="1980" idx="3"/>
            <a:endCxn id="1982" idx="0"/>
          </p:cNvCxnSpPr>
          <p:nvPr/>
        </p:nvCxnSpPr>
        <p:spPr>
          <a:xfrm flipH="1">
            <a:off x="1656500" y="2931682"/>
            <a:ext cx="3564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83" name="Google Shape;1983;p73"/>
          <p:cNvCxnSpPr>
            <a:stCxn id="1979" idx="5"/>
            <a:endCxn id="1984" idx="1"/>
          </p:cNvCxnSpPr>
          <p:nvPr/>
        </p:nvCxnSpPr>
        <p:spPr>
          <a:xfrm>
            <a:off x="3950063" y="206509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80" name="Google Shape;1980;p73"/>
          <p:cNvSpPr/>
          <p:nvPr/>
        </p:nvSpPr>
        <p:spPr>
          <a:xfrm>
            <a:off x="1911405" y="234012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84" name="Google Shape;1984;p73"/>
          <p:cNvSpPr/>
          <p:nvPr/>
        </p:nvSpPr>
        <p:spPr>
          <a:xfrm>
            <a:off x="4689671" y="234012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82" name="Google Shape;1982;p73"/>
          <p:cNvSpPr/>
          <p:nvPr/>
        </p:nvSpPr>
        <p:spPr>
          <a:xfrm>
            <a:off x="1309969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79" name="Google Shape;1979;p73"/>
          <p:cNvSpPr/>
          <p:nvPr/>
        </p:nvSpPr>
        <p:spPr>
          <a:xfrm>
            <a:off x="3358506" y="1473542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85" name="Google Shape;1985;p73"/>
          <p:cNvSpPr/>
          <p:nvPr/>
        </p:nvSpPr>
        <p:spPr>
          <a:xfrm>
            <a:off x="4032679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986" name="Google Shape;1986;p73"/>
          <p:cNvCxnSpPr>
            <a:stCxn id="1984" idx="3"/>
            <a:endCxn id="1985" idx="0"/>
          </p:cNvCxnSpPr>
          <p:nvPr/>
        </p:nvCxnSpPr>
        <p:spPr>
          <a:xfrm flipH="1">
            <a:off x="4379266" y="2931682"/>
            <a:ext cx="4119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87" name="Google Shape;1987;p73"/>
          <p:cNvCxnSpPr>
            <a:stCxn id="1984" idx="5"/>
            <a:endCxn id="1988" idx="0"/>
          </p:cNvCxnSpPr>
          <p:nvPr/>
        </p:nvCxnSpPr>
        <p:spPr>
          <a:xfrm>
            <a:off x="5281228" y="2931682"/>
            <a:ext cx="4593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88" name="Google Shape;1988;p73"/>
          <p:cNvSpPr/>
          <p:nvPr/>
        </p:nvSpPr>
        <p:spPr>
          <a:xfrm>
            <a:off x="5394038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1989" name="Google Shape;1989;p73"/>
          <p:cNvCxnSpPr/>
          <p:nvPr/>
        </p:nvCxnSpPr>
        <p:spPr>
          <a:xfrm rot="10800000" flipH="1">
            <a:off x="290503" y="1197542"/>
            <a:ext cx="6955329" cy="21554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990" name="Google Shape;1990;p73"/>
          <p:cNvSpPr txBox="1"/>
          <p:nvPr/>
        </p:nvSpPr>
        <p:spPr>
          <a:xfrm>
            <a:off x="107331" y="698021"/>
            <a:ext cx="734660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BFS, Breadth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너비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– Queue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91" name="Google Shape;1991;p73"/>
          <p:cNvSpPr/>
          <p:nvPr/>
        </p:nvSpPr>
        <p:spPr>
          <a:xfrm rot="5400000">
            <a:off x="8753062" y="1801947"/>
            <a:ext cx="1008993" cy="424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92" name="Google Shape;1992;p73"/>
          <p:cNvSpPr/>
          <p:nvPr/>
        </p:nvSpPr>
        <p:spPr>
          <a:xfrm>
            <a:off x="10729532" y="5614764"/>
            <a:ext cx="1008993" cy="10364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93" name="Google Shape;1993;p73"/>
          <p:cNvSpPr txBox="1"/>
          <p:nvPr/>
        </p:nvSpPr>
        <p:spPr>
          <a:xfrm>
            <a:off x="8678475" y="2844852"/>
            <a:ext cx="1158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Queue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94" name="Google Shape;1994;p73"/>
          <p:cNvSpPr txBox="1"/>
          <p:nvPr/>
        </p:nvSpPr>
        <p:spPr>
          <a:xfrm>
            <a:off x="10582285" y="5173110"/>
            <a:ext cx="1293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Current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95" name="Google Shape;1995;p73"/>
          <p:cNvSpPr/>
          <p:nvPr/>
        </p:nvSpPr>
        <p:spPr>
          <a:xfrm>
            <a:off x="3939891" y="330831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96" name="Google Shape;1996;p73"/>
          <p:cNvSpPr/>
          <p:nvPr/>
        </p:nvSpPr>
        <p:spPr>
          <a:xfrm rot="5400000">
            <a:off x="3084715" y="3106532"/>
            <a:ext cx="896139" cy="619007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97" name="Google Shape;1997;p73"/>
          <p:cNvSpPr txBox="1"/>
          <p:nvPr/>
        </p:nvSpPr>
        <p:spPr>
          <a:xfrm>
            <a:off x="290503" y="5304459"/>
            <a:ext cx="1568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방문경로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98" name="Google Shape;1998;p73"/>
          <p:cNvSpPr/>
          <p:nvPr/>
        </p:nvSpPr>
        <p:spPr>
          <a:xfrm>
            <a:off x="10525427" y="3583532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1999" name="Google Shape;1999;p73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00" name="Google Shape;2000;p73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5" name="Google Shape;2005;p74"/>
          <p:cNvGrpSpPr/>
          <p:nvPr/>
        </p:nvGrpSpPr>
        <p:grpSpPr>
          <a:xfrm>
            <a:off x="156162" y="1985569"/>
            <a:ext cx="6266661" cy="2755534"/>
            <a:chOff x="2655330" y="1895624"/>
            <a:chExt cx="6266661" cy="2755534"/>
          </a:xfrm>
        </p:grpSpPr>
        <p:cxnSp>
          <p:nvCxnSpPr>
            <p:cNvPr id="2006" name="Google Shape;2006;p74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007" name="Google Shape;2007;p74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2008" name="Google Shape;2008;p74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009" name="Google Shape;2009;p74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2010" name="Google Shape;2010;p74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011" name="Google Shape;2011;p74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2012" name="Google Shape;2012;p74"/>
          <p:cNvSpPr/>
          <p:nvPr/>
        </p:nvSpPr>
        <p:spPr>
          <a:xfrm>
            <a:off x="4427071" y="200772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13" name="Google Shape;2013;p74"/>
          <p:cNvSpPr/>
          <p:nvPr/>
        </p:nvSpPr>
        <p:spPr>
          <a:xfrm>
            <a:off x="5974745" y="3321696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14" name="Google Shape;2014;p74"/>
          <p:cNvSpPr/>
          <p:nvPr/>
        </p:nvSpPr>
        <p:spPr>
          <a:xfrm>
            <a:off x="2666329" y="201910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15" name="Google Shape;2015;p74"/>
          <p:cNvSpPr/>
          <p:nvPr/>
        </p:nvSpPr>
        <p:spPr>
          <a:xfrm>
            <a:off x="1281126" y="327966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016" name="Google Shape;2016;p74"/>
          <p:cNvCxnSpPr>
            <a:stCxn id="2017" idx="3"/>
            <a:endCxn id="2018" idx="7"/>
          </p:cNvCxnSpPr>
          <p:nvPr/>
        </p:nvCxnSpPr>
        <p:spPr>
          <a:xfrm flipH="1">
            <a:off x="2503001" y="2065099"/>
            <a:ext cx="9570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19" name="Google Shape;2019;p74"/>
          <p:cNvCxnSpPr>
            <a:stCxn id="2018" idx="3"/>
            <a:endCxn id="2020" idx="0"/>
          </p:cNvCxnSpPr>
          <p:nvPr/>
        </p:nvCxnSpPr>
        <p:spPr>
          <a:xfrm flipH="1">
            <a:off x="1656500" y="2931682"/>
            <a:ext cx="3564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21" name="Google Shape;2021;p74"/>
          <p:cNvCxnSpPr>
            <a:stCxn id="2017" idx="5"/>
            <a:endCxn id="2022" idx="1"/>
          </p:cNvCxnSpPr>
          <p:nvPr/>
        </p:nvCxnSpPr>
        <p:spPr>
          <a:xfrm>
            <a:off x="3950063" y="206509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8" name="Google Shape;2018;p74"/>
          <p:cNvSpPr/>
          <p:nvPr/>
        </p:nvSpPr>
        <p:spPr>
          <a:xfrm>
            <a:off x="1911405" y="234012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22" name="Google Shape;2022;p74"/>
          <p:cNvSpPr/>
          <p:nvPr/>
        </p:nvSpPr>
        <p:spPr>
          <a:xfrm>
            <a:off x="4689671" y="234012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20" name="Google Shape;2020;p74"/>
          <p:cNvSpPr/>
          <p:nvPr/>
        </p:nvSpPr>
        <p:spPr>
          <a:xfrm>
            <a:off x="1309969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17" name="Google Shape;2017;p74"/>
          <p:cNvSpPr/>
          <p:nvPr/>
        </p:nvSpPr>
        <p:spPr>
          <a:xfrm>
            <a:off x="3358506" y="1473542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23" name="Google Shape;2023;p74"/>
          <p:cNvSpPr/>
          <p:nvPr/>
        </p:nvSpPr>
        <p:spPr>
          <a:xfrm>
            <a:off x="4032679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024" name="Google Shape;2024;p74"/>
          <p:cNvCxnSpPr>
            <a:stCxn id="2022" idx="3"/>
            <a:endCxn id="2023" idx="0"/>
          </p:cNvCxnSpPr>
          <p:nvPr/>
        </p:nvCxnSpPr>
        <p:spPr>
          <a:xfrm flipH="1">
            <a:off x="4379266" y="2931682"/>
            <a:ext cx="4119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25" name="Google Shape;2025;p74"/>
          <p:cNvCxnSpPr>
            <a:stCxn id="2022" idx="5"/>
            <a:endCxn id="2026" idx="0"/>
          </p:cNvCxnSpPr>
          <p:nvPr/>
        </p:nvCxnSpPr>
        <p:spPr>
          <a:xfrm>
            <a:off x="5281228" y="2931682"/>
            <a:ext cx="4593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6" name="Google Shape;2026;p74"/>
          <p:cNvSpPr/>
          <p:nvPr/>
        </p:nvSpPr>
        <p:spPr>
          <a:xfrm>
            <a:off x="5394038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027" name="Google Shape;2027;p74"/>
          <p:cNvCxnSpPr/>
          <p:nvPr/>
        </p:nvCxnSpPr>
        <p:spPr>
          <a:xfrm rot="10800000" flipH="1">
            <a:off x="290503" y="1197542"/>
            <a:ext cx="6955329" cy="21554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028" name="Google Shape;2028;p74"/>
          <p:cNvSpPr txBox="1"/>
          <p:nvPr/>
        </p:nvSpPr>
        <p:spPr>
          <a:xfrm>
            <a:off x="107331" y="698021"/>
            <a:ext cx="734660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BFS, Breadth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너비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– Queue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29" name="Google Shape;2029;p74"/>
          <p:cNvSpPr/>
          <p:nvPr/>
        </p:nvSpPr>
        <p:spPr>
          <a:xfrm rot="5400000">
            <a:off x="8753062" y="1801947"/>
            <a:ext cx="1008993" cy="424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30" name="Google Shape;2030;p74"/>
          <p:cNvSpPr/>
          <p:nvPr/>
        </p:nvSpPr>
        <p:spPr>
          <a:xfrm>
            <a:off x="10729532" y="5614764"/>
            <a:ext cx="1008993" cy="10364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31" name="Google Shape;2031;p74"/>
          <p:cNvSpPr txBox="1"/>
          <p:nvPr/>
        </p:nvSpPr>
        <p:spPr>
          <a:xfrm>
            <a:off x="8678475" y="2844852"/>
            <a:ext cx="1158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Queue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32" name="Google Shape;2032;p74"/>
          <p:cNvSpPr txBox="1"/>
          <p:nvPr/>
        </p:nvSpPr>
        <p:spPr>
          <a:xfrm>
            <a:off x="10582285" y="5173110"/>
            <a:ext cx="1293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Current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33" name="Google Shape;2033;p74"/>
          <p:cNvSpPr/>
          <p:nvPr/>
        </p:nvSpPr>
        <p:spPr>
          <a:xfrm>
            <a:off x="3939891" y="330831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34" name="Google Shape;2034;p74"/>
          <p:cNvSpPr/>
          <p:nvPr/>
        </p:nvSpPr>
        <p:spPr>
          <a:xfrm rot="5400000">
            <a:off x="3084715" y="3106532"/>
            <a:ext cx="896139" cy="619007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35" name="Google Shape;2035;p74"/>
          <p:cNvSpPr txBox="1"/>
          <p:nvPr/>
        </p:nvSpPr>
        <p:spPr>
          <a:xfrm>
            <a:off x="290503" y="5304459"/>
            <a:ext cx="1568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방문경로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36" name="Google Shape;2036;p74"/>
          <p:cNvSpPr/>
          <p:nvPr/>
        </p:nvSpPr>
        <p:spPr>
          <a:xfrm>
            <a:off x="10882361" y="5796462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37" name="Google Shape;2037;p74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38" name="Google Shape;2038;p74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3" name="Google Shape;2043;p75"/>
          <p:cNvGrpSpPr/>
          <p:nvPr/>
        </p:nvGrpSpPr>
        <p:grpSpPr>
          <a:xfrm>
            <a:off x="156162" y="1985569"/>
            <a:ext cx="6266661" cy="2755534"/>
            <a:chOff x="2655330" y="1895624"/>
            <a:chExt cx="6266661" cy="2755534"/>
          </a:xfrm>
        </p:grpSpPr>
        <p:cxnSp>
          <p:nvCxnSpPr>
            <p:cNvPr id="2044" name="Google Shape;2044;p75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045" name="Google Shape;2045;p75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2046" name="Google Shape;2046;p75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047" name="Google Shape;2047;p75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2048" name="Google Shape;2048;p75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049" name="Google Shape;2049;p75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2050" name="Google Shape;2050;p75"/>
          <p:cNvSpPr/>
          <p:nvPr/>
        </p:nvSpPr>
        <p:spPr>
          <a:xfrm>
            <a:off x="0" y="0"/>
            <a:ext cx="12192000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51" name="Google Shape;2051;p75"/>
          <p:cNvSpPr/>
          <p:nvPr/>
        </p:nvSpPr>
        <p:spPr>
          <a:xfrm>
            <a:off x="4427071" y="200772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52" name="Google Shape;2052;p75"/>
          <p:cNvSpPr/>
          <p:nvPr/>
        </p:nvSpPr>
        <p:spPr>
          <a:xfrm>
            <a:off x="5974745" y="3321696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53" name="Google Shape;2053;p75"/>
          <p:cNvSpPr/>
          <p:nvPr/>
        </p:nvSpPr>
        <p:spPr>
          <a:xfrm>
            <a:off x="2666329" y="201910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54" name="Google Shape;2054;p75"/>
          <p:cNvSpPr/>
          <p:nvPr/>
        </p:nvSpPr>
        <p:spPr>
          <a:xfrm>
            <a:off x="1281126" y="327966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055" name="Google Shape;2055;p75"/>
          <p:cNvCxnSpPr>
            <a:stCxn id="2056" idx="3"/>
            <a:endCxn id="2057" idx="7"/>
          </p:cNvCxnSpPr>
          <p:nvPr/>
        </p:nvCxnSpPr>
        <p:spPr>
          <a:xfrm flipH="1">
            <a:off x="2503001" y="2065099"/>
            <a:ext cx="9570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58" name="Google Shape;2058;p75"/>
          <p:cNvCxnSpPr>
            <a:stCxn id="2057" idx="3"/>
            <a:endCxn id="2059" idx="0"/>
          </p:cNvCxnSpPr>
          <p:nvPr/>
        </p:nvCxnSpPr>
        <p:spPr>
          <a:xfrm flipH="1">
            <a:off x="1656500" y="2931682"/>
            <a:ext cx="3564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60" name="Google Shape;2060;p75"/>
          <p:cNvCxnSpPr>
            <a:stCxn id="2056" idx="5"/>
            <a:endCxn id="2061" idx="1"/>
          </p:cNvCxnSpPr>
          <p:nvPr/>
        </p:nvCxnSpPr>
        <p:spPr>
          <a:xfrm>
            <a:off x="3950063" y="206509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57" name="Google Shape;2057;p75"/>
          <p:cNvSpPr/>
          <p:nvPr/>
        </p:nvSpPr>
        <p:spPr>
          <a:xfrm>
            <a:off x="1911405" y="234012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61" name="Google Shape;2061;p75"/>
          <p:cNvSpPr/>
          <p:nvPr/>
        </p:nvSpPr>
        <p:spPr>
          <a:xfrm>
            <a:off x="4689671" y="234012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59" name="Google Shape;2059;p75"/>
          <p:cNvSpPr/>
          <p:nvPr/>
        </p:nvSpPr>
        <p:spPr>
          <a:xfrm>
            <a:off x="1309969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56" name="Google Shape;2056;p75"/>
          <p:cNvSpPr/>
          <p:nvPr/>
        </p:nvSpPr>
        <p:spPr>
          <a:xfrm>
            <a:off x="3358506" y="1473542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62" name="Google Shape;2062;p75"/>
          <p:cNvSpPr/>
          <p:nvPr/>
        </p:nvSpPr>
        <p:spPr>
          <a:xfrm>
            <a:off x="4032679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063" name="Google Shape;2063;p75"/>
          <p:cNvCxnSpPr>
            <a:stCxn id="2061" idx="3"/>
            <a:endCxn id="2062" idx="0"/>
          </p:cNvCxnSpPr>
          <p:nvPr/>
        </p:nvCxnSpPr>
        <p:spPr>
          <a:xfrm flipH="1">
            <a:off x="4379266" y="2931682"/>
            <a:ext cx="4119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64" name="Google Shape;2064;p75"/>
          <p:cNvCxnSpPr>
            <a:stCxn id="2061" idx="5"/>
            <a:endCxn id="2065" idx="0"/>
          </p:cNvCxnSpPr>
          <p:nvPr/>
        </p:nvCxnSpPr>
        <p:spPr>
          <a:xfrm>
            <a:off x="5281228" y="2931682"/>
            <a:ext cx="4593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65" name="Google Shape;2065;p75"/>
          <p:cNvSpPr/>
          <p:nvPr/>
        </p:nvSpPr>
        <p:spPr>
          <a:xfrm>
            <a:off x="5394038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066" name="Google Shape;2066;p75"/>
          <p:cNvCxnSpPr/>
          <p:nvPr/>
        </p:nvCxnSpPr>
        <p:spPr>
          <a:xfrm rot="10800000" flipH="1">
            <a:off x="290503" y="1197542"/>
            <a:ext cx="6955329" cy="21554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067" name="Google Shape;2067;p75"/>
          <p:cNvSpPr txBox="1"/>
          <p:nvPr/>
        </p:nvSpPr>
        <p:spPr>
          <a:xfrm>
            <a:off x="107331" y="698021"/>
            <a:ext cx="734660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BFS, Breadth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너비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– Queue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68" name="Google Shape;2068;p75"/>
          <p:cNvSpPr/>
          <p:nvPr/>
        </p:nvSpPr>
        <p:spPr>
          <a:xfrm rot="5400000">
            <a:off x="8753062" y="1801947"/>
            <a:ext cx="1008993" cy="424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69" name="Google Shape;2069;p75"/>
          <p:cNvSpPr/>
          <p:nvPr/>
        </p:nvSpPr>
        <p:spPr>
          <a:xfrm>
            <a:off x="10729532" y="5614764"/>
            <a:ext cx="1008993" cy="10364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70" name="Google Shape;2070;p75"/>
          <p:cNvSpPr txBox="1"/>
          <p:nvPr/>
        </p:nvSpPr>
        <p:spPr>
          <a:xfrm>
            <a:off x="8678475" y="2844852"/>
            <a:ext cx="1158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Queue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71" name="Google Shape;2071;p75"/>
          <p:cNvSpPr txBox="1"/>
          <p:nvPr/>
        </p:nvSpPr>
        <p:spPr>
          <a:xfrm>
            <a:off x="10582285" y="5173110"/>
            <a:ext cx="1293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Current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72" name="Google Shape;2072;p75"/>
          <p:cNvSpPr/>
          <p:nvPr/>
        </p:nvSpPr>
        <p:spPr>
          <a:xfrm>
            <a:off x="3939891" y="330831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73" name="Google Shape;2073;p75"/>
          <p:cNvSpPr/>
          <p:nvPr/>
        </p:nvSpPr>
        <p:spPr>
          <a:xfrm rot="5400000">
            <a:off x="3084715" y="3106532"/>
            <a:ext cx="896139" cy="619007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74" name="Google Shape;2074;p75"/>
          <p:cNvSpPr txBox="1"/>
          <p:nvPr/>
        </p:nvSpPr>
        <p:spPr>
          <a:xfrm>
            <a:off x="290503" y="5304459"/>
            <a:ext cx="1568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방문경로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75" name="Google Shape;2075;p75"/>
          <p:cNvSpPr/>
          <p:nvPr/>
        </p:nvSpPr>
        <p:spPr>
          <a:xfrm>
            <a:off x="616917" y="586135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76" name="Google Shape;2076;p75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77" name="Google Shape;2077;p75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2" name="Google Shape;2082;p76"/>
          <p:cNvGrpSpPr/>
          <p:nvPr/>
        </p:nvGrpSpPr>
        <p:grpSpPr>
          <a:xfrm>
            <a:off x="156162" y="1985569"/>
            <a:ext cx="6266661" cy="2755534"/>
            <a:chOff x="2655330" y="1895624"/>
            <a:chExt cx="6266661" cy="2755534"/>
          </a:xfrm>
        </p:grpSpPr>
        <p:cxnSp>
          <p:nvCxnSpPr>
            <p:cNvPr id="2083" name="Google Shape;2083;p76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084" name="Google Shape;2084;p76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2085" name="Google Shape;2085;p76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086" name="Google Shape;2086;p76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2087" name="Google Shape;2087;p76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088" name="Google Shape;2088;p76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2089" name="Google Shape;2089;p76"/>
          <p:cNvSpPr/>
          <p:nvPr/>
        </p:nvSpPr>
        <p:spPr>
          <a:xfrm>
            <a:off x="0" y="0"/>
            <a:ext cx="12192000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90" name="Google Shape;2090;p76"/>
          <p:cNvSpPr/>
          <p:nvPr/>
        </p:nvSpPr>
        <p:spPr>
          <a:xfrm>
            <a:off x="4427071" y="200772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91" name="Google Shape;2091;p76"/>
          <p:cNvSpPr/>
          <p:nvPr/>
        </p:nvSpPr>
        <p:spPr>
          <a:xfrm>
            <a:off x="5974745" y="3321696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92" name="Google Shape;2092;p76"/>
          <p:cNvSpPr/>
          <p:nvPr/>
        </p:nvSpPr>
        <p:spPr>
          <a:xfrm>
            <a:off x="2666329" y="201910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93" name="Google Shape;2093;p76"/>
          <p:cNvSpPr/>
          <p:nvPr/>
        </p:nvSpPr>
        <p:spPr>
          <a:xfrm>
            <a:off x="1281126" y="327966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094" name="Google Shape;2094;p76"/>
          <p:cNvCxnSpPr>
            <a:stCxn id="2095" idx="3"/>
            <a:endCxn id="2096" idx="7"/>
          </p:cNvCxnSpPr>
          <p:nvPr/>
        </p:nvCxnSpPr>
        <p:spPr>
          <a:xfrm flipH="1">
            <a:off x="2503001" y="2065099"/>
            <a:ext cx="9570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97" name="Google Shape;2097;p76"/>
          <p:cNvCxnSpPr>
            <a:stCxn id="2096" idx="3"/>
            <a:endCxn id="2098" idx="0"/>
          </p:cNvCxnSpPr>
          <p:nvPr/>
        </p:nvCxnSpPr>
        <p:spPr>
          <a:xfrm flipH="1">
            <a:off x="1656500" y="2931682"/>
            <a:ext cx="3564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99" name="Google Shape;2099;p76"/>
          <p:cNvCxnSpPr>
            <a:stCxn id="2095" idx="5"/>
            <a:endCxn id="2100" idx="1"/>
          </p:cNvCxnSpPr>
          <p:nvPr/>
        </p:nvCxnSpPr>
        <p:spPr>
          <a:xfrm>
            <a:off x="3950063" y="206509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6" name="Google Shape;2096;p76"/>
          <p:cNvSpPr/>
          <p:nvPr/>
        </p:nvSpPr>
        <p:spPr>
          <a:xfrm>
            <a:off x="1911405" y="234012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00" name="Google Shape;2100;p76"/>
          <p:cNvSpPr/>
          <p:nvPr/>
        </p:nvSpPr>
        <p:spPr>
          <a:xfrm>
            <a:off x="4689671" y="234012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98" name="Google Shape;2098;p76"/>
          <p:cNvSpPr/>
          <p:nvPr/>
        </p:nvSpPr>
        <p:spPr>
          <a:xfrm>
            <a:off x="1309969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095" name="Google Shape;2095;p76"/>
          <p:cNvSpPr/>
          <p:nvPr/>
        </p:nvSpPr>
        <p:spPr>
          <a:xfrm>
            <a:off x="3358506" y="1473542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01" name="Google Shape;2101;p76"/>
          <p:cNvSpPr/>
          <p:nvPr/>
        </p:nvSpPr>
        <p:spPr>
          <a:xfrm>
            <a:off x="4032679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102" name="Google Shape;2102;p76"/>
          <p:cNvCxnSpPr>
            <a:stCxn id="2100" idx="3"/>
            <a:endCxn id="2101" idx="0"/>
          </p:cNvCxnSpPr>
          <p:nvPr/>
        </p:nvCxnSpPr>
        <p:spPr>
          <a:xfrm flipH="1">
            <a:off x="4379266" y="2931682"/>
            <a:ext cx="4119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03" name="Google Shape;2103;p76"/>
          <p:cNvCxnSpPr>
            <a:stCxn id="2100" idx="5"/>
            <a:endCxn id="2104" idx="0"/>
          </p:cNvCxnSpPr>
          <p:nvPr/>
        </p:nvCxnSpPr>
        <p:spPr>
          <a:xfrm>
            <a:off x="5281228" y="2931682"/>
            <a:ext cx="4593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04" name="Google Shape;2104;p76"/>
          <p:cNvSpPr/>
          <p:nvPr/>
        </p:nvSpPr>
        <p:spPr>
          <a:xfrm>
            <a:off x="5394038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105" name="Google Shape;2105;p76"/>
          <p:cNvCxnSpPr/>
          <p:nvPr/>
        </p:nvCxnSpPr>
        <p:spPr>
          <a:xfrm rot="10800000" flipH="1">
            <a:off x="290503" y="1197542"/>
            <a:ext cx="6955329" cy="21554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106" name="Google Shape;2106;p76"/>
          <p:cNvSpPr txBox="1"/>
          <p:nvPr/>
        </p:nvSpPr>
        <p:spPr>
          <a:xfrm>
            <a:off x="107331" y="698021"/>
            <a:ext cx="734660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BFS, Breadth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너비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– Queue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07" name="Google Shape;2107;p76"/>
          <p:cNvSpPr/>
          <p:nvPr/>
        </p:nvSpPr>
        <p:spPr>
          <a:xfrm rot="5400000">
            <a:off x="8753062" y="1801947"/>
            <a:ext cx="1008993" cy="424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08" name="Google Shape;2108;p76"/>
          <p:cNvSpPr/>
          <p:nvPr/>
        </p:nvSpPr>
        <p:spPr>
          <a:xfrm>
            <a:off x="10729532" y="5614764"/>
            <a:ext cx="1008993" cy="10364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09" name="Google Shape;2109;p76"/>
          <p:cNvSpPr txBox="1"/>
          <p:nvPr/>
        </p:nvSpPr>
        <p:spPr>
          <a:xfrm>
            <a:off x="8678475" y="2844852"/>
            <a:ext cx="1158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Queue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10" name="Google Shape;2110;p76"/>
          <p:cNvSpPr txBox="1"/>
          <p:nvPr/>
        </p:nvSpPr>
        <p:spPr>
          <a:xfrm>
            <a:off x="10582285" y="5173110"/>
            <a:ext cx="1293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Current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11" name="Google Shape;2111;p76"/>
          <p:cNvSpPr/>
          <p:nvPr/>
        </p:nvSpPr>
        <p:spPr>
          <a:xfrm>
            <a:off x="3939891" y="330831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12" name="Google Shape;2112;p76"/>
          <p:cNvSpPr/>
          <p:nvPr/>
        </p:nvSpPr>
        <p:spPr>
          <a:xfrm rot="5400000">
            <a:off x="3084715" y="3106532"/>
            <a:ext cx="896139" cy="619007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13" name="Google Shape;2113;p76"/>
          <p:cNvSpPr txBox="1"/>
          <p:nvPr/>
        </p:nvSpPr>
        <p:spPr>
          <a:xfrm>
            <a:off x="290503" y="5304459"/>
            <a:ext cx="1568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방문경로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14" name="Google Shape;2114;p76"/>
          <p:cNvSpPr/>
          <p:nvPr/>
        </p:nvSpPr>
        <p:spPr>
          <a:xfrm>
            <a:off x="616917" y="586135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15" name="Google Shape;2115;p76"/>
          <p:cNvSpPr/>
          <p:nvPr/>
        </p:nvSpPr>
        <p:spPr>
          <a:xfrm>
            <a:off x="10525427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16" name="Google Shape;2116;p76"/>
          <p:cNvSpPr/>
          <p:nvPr/>
        </p:nvSpPr>
        <p:spPr>
          <a:xfrm>
            <a:off x="9685692" y="35852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17" name="Google Shape;2117;p76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18" name="Google Shape;2118;p76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" name="Google Shape;193;p8"/>
          <p:cNvCxnSpPr>
            <a:stCxn id="194" idx="2"/>
          </p:cNvCxnSpPr>
          <p:nvPr/>
        </p:nvCxnSpPr>
        <p:spPr>
          <a:xfrm flipH="1">
            <a:off x="3173121" y="4256483"/>
            <a:ext cx="7117500" cy="1140900"/>
          </a:xfrm>
          <a:prstGeom prst="straightConnector1">
            <a:avLst/>
          </a:prstGeom>
          <a:noFill/>
          <a:ln w="38100" cap="flat" cmpd="sng">
            <a:solidFill>
              <a:srgbClr val="3E1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5" name="Google Shape;195;p8"/>
          <p:cNvCxnSpPr/>
          <p:nvPr/>
        </p:nvCxnSpPr>
        <p:spPr>
          <a:xfrm>
            <a:off x="1357160" y="6350979"/>
            <a:ext cx="10020527" cy="0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96" name="Google Shape;196;p8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8" name="Google Shape;198;p8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1.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선택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언플러그드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grpSp>
        <p:nvGrpSpPr>
          <p:cNvPr id="199" name="Google Shape;199;p8"/>
          <p:cNvGrpSpPr/>
          <p:nvPr/>
        </p:nvGrpSpPr>
        <p:grpSpPr>
          <a:xfrm>
            <a:off x="1503235" y="1967908"/>
            <a:ext cx="9174375" cy="2322000"/>
            <a:chOff x="1273972" y="1868121"/>
            <a:chExt cx="9174375" cy="2323916"/>
          </a:xfrm>
        </p:grpSpPr>
        <p:pic>
          <p:nvPicPr>
            <p:cNvPr id="200" name="Google Shape;200;p8" descr="텍스트, 벡터그래픽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03018" y="1868121"/>
              <a:ext cx="2323916" cy="2323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8" descr="텍스트, 벡터그래픽, 클립아트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73972" y="2517698"/>
              <a:ext cx="1222302" cy="1621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8" descr="테이블, 방, 그리기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74218" y="2701499"/>
              <a:ext cx="939018" cy="144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8" descr="그리기이(가) 표시된 사진&#10;&#10;자동 생성된 설명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46595" y="2984831"/>
              <a:ext cx="1142771" cy="116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35684" y="2428638"/>
              <a:ext cx="1284322" cy="17124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8" descr="그리기이(가) 표시된 사진&#10;&#10;자동 생성된 설명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355559" y="2563876"/>
              <a:ext cx="1546394" cy="1578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8" descr="옅은이(가) 표시된 사진&#10;&#10;자동 생성된 설명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674370" y="3124599"/>
              <a:ext cx="773977" cy="10339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6" name="Google Shape;206;p8" descr="옅은이(가) 표시된 사진&#10;&#10;자동 생성된 설명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59398" y="5511845"/>
            <a:ext cx="709976" cy="96241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8"/>
          <p:cNvSpPr/>
          <p:nvPr/>
        </p:nvSpPr>
        <p:spPr>
          <a:xfrm>
            <a:off x="9772500" y="2117627"/>
            <a:ext cx="1036241" cy="966070"/>
          </a:xfrm>
          <a:prstGeom prst="wedgeEllipseCallout">
            <a:avLst>
              <a:gd name="adj1" fmla="val 2273"/>
              <a:gd name="adj2" fmla="val 69146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가장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작음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8" name="Google Shape;208;p8" descr="옅은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70995" y="5441130"/>
            <a:ext cx="773977" cy="103313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8"/>
          <p:cNvSpPr/>
          <p:nvPr/>
        </p:nvSpPr>
        <p:spPr>
          <a:xfrm>
            <a:off x="296192" y="5498294"/>
            <a:ext cx="1036241" cy="966070"/>
          </a:xfrm>
          <a:prstGeom prst="wedgeEllipseCallout">
            <a:avLst>
              <a:gd name="adj1" fmla="val 60719"/>
              <a:gd name="adj2" fmla="val 3996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하우스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3" name="Google Shape;2123;p77"/>
          <p:cNvGrpSpPr/>
          <p:nvPr/>
        </p:nvGrpSpPr>
        <p:grpSpPr>
          <a:xfrm>
            <a:off x="156162" y="1985569"/>
            <a:ext cx="6266661" cy="2755534"/>
            <a:chOff x="2655330" y="1895624"/>
            <a:chExt cx="6266661" cy="2755534"/>
          </a:xfrm>
        </p:grpSpPr>
        <p:cxnSp>
          <p:nvCxnSpPr>
            <p:cNvPr id="2124" name="Google Shape;2124;p77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125" name="Google Shape;2125;p77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2126" name="Google Shape;2126;p77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127" name="Google Shape;2127;p77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2128" name="Google Shape;2128;p77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129" name="Google Shape;2129;p77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2130" name="Google Shape;2130;p77"/>
          <p:cNvSpPr/>
          <p:nvPr/>
        </p:nvSpPr>
        <p:spPr>
          <a:xfrm>
            <a:off x="0" y="0"/>
            <a:ext cx="12192000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31" name="Google Shape;2131;p77"/>
          <p:cNvSpPr/>
          <p:nvPr/>
        </p:nvSpPr>
        <p:spPr>
          <a:xfrm>
            <a:off x="4427071" y="200772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32" name="Google Shape;2132;p77"/>
          <p:cNvSpPr/>
          <p:nvPr/>
        </p:nvSpPr>
        <p:spPr>
          <a:xfrm>
            <a:off x="5974745" y="3321696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33" name="Google Shape;2133;p77"/>
          <p:cNvSpPr/>
          <p:nvPr/>
        </p:nvSpPr>
        <p:spPr>
          <a:xfrm>
            <a:off x="2666329" y="201910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34" name="Google Shape;2134;p77"/>
          <p:cNvSpPr/>
          <p:nvPr/>
        </p:nvSpPr>
        <p:spPr>
          <a:xfrm>
            <a:off x="1281126" y="327966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135" name="Google Shape;2135;p77"/>
          <p:cNvCxnSpPr>
            <a:stCxn id="2136" idx="3"/>
            <a:endCxn id="2137" idx="7"/>
          </p:cNvCxnSpPr>
          <p:nvPr/>
        </p:nvCxnSpPr>
        <p:spPr>
          <a:xfrm flipH="1">
            <a:off x="2503001" y="2065099"/>
            <a:ext cx="9570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38" name="Google Shape;2138;p77"/>
          <p:cNvCxnSpPr>
            <a:stCxn id="2137" idx="3"/>
            <a:endCxn id="2139" idx="0"/>
          </p:cNvCxnSpPr>
          <p:nvPr/>
        </p:nvCxnSpPr>
        <p:spPr>
          <a:xfrm flipH="1">
            <a:off x="1656500" y="2931682"/>
            <a:ext cx="3564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40" name="Google Shape;2140;p77"/>
          <p:cNvCxnSpPr>
            <a:stCxn id="2136" idx="5"/>
            <a:endCxn id="2141" idx="1"/>
          </p:cNvCxnSpPr>
          <p:nvPr/>
        </p:nvCxnSpPr>
        <p:spPr>
          <a:xfrm>
            <a:off x="3950063" y="206509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37" name="Google Shape;2137;p77"/>
          <p:cNvSpPr/>
          <p:nvPr/>
        </p:nvSpPr>
        <p:spPr>
          <a:xfrm>
            <a:off x="1911405" y="234012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41" name="Google Shape;2141;p77"/>
          <p:cNvSpPr/>
          <p:nvPr/>
        </p:nvSpPr>
        <p:spPr>
          <a:xfrm>
            <a:off x="4689671" y="234012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39" name="Google Shape;2139;p77"/>
          <p:cNvSpPr/>
          <p:nvPr/>
        </p:nvSpPr>
        <p:spPr>
          <a:xfrm>
            <a:off x="1309969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36" name="Google Shape;2136;p77"/>
          <p:cNvSpPr/>
          <p:nvPr/>
        </p:nvSpPr>
        <p:spPr>
          <a:xfrm>
            <a:off x="3358506" y="1473542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42" name="Google Shape;2142;p77"/>
          <p:cNvSpPr/>
          <p:nvPr/>
        </p:nvSpPr>
        <p:spPr>
          <a:xfrm>
            <a:off x="4032679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143" name="Google Shape;2143;p77"/>
          <p:cNvCxnSpPr>
            <a:stCxn id="2141" idx="3"/>
            <a:endCxn id="2142" idx="0"/>
          </p:cNvCxnSpPr>
          <p:nvPr/>
        </p:nvCxnSpPr>
        <p:spPr>
          <a:xfrm flipH="1">
            <a:off x="4379266" y="2931682"/>
            <a:ext cx="4119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44" name="Google Shape;2144;p77"/>
          <p:cNvCxnSpPr>
            <a:stCxn id="2141" idx="5"/>
            <a:endCxn id="2145" idx="0"/>
          </p:cNvCxnSpPr>
          <p:nvPr/>
        </p:nvCxnSpPr>
        <p:spPr>
          <a:xfrm>
            <a:off x="5281228" y="2931682"/>
            <a:ext cx="4593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45" name="Google Shape;2145;p77"/>
          <p:cNvSpPr/>
          <p:nvPr/>
        </p:nvSpPr>
        <p:spPr>
          <a:xfrm>
            <a:off x="5394038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146" name="Google Shape;2146;p77"/>
          <p:cNvCxnSpPr/>
          <p:nvPr/>
        </p:nvCxnSpPr>
        <p:spPr>
          <a:xfrm rot="10800000" flipH="1">
            <a:off x="290503" y="1197542"/>
            <a:ext cx="6955329" cy="21554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147" name="Google Shape;2147;p77"/>
          <p:cNvSpPr txBox="1"/>
          <p:nvPr/>
        </p:nvSpPr>
        <p:spPr>
          <a:xfrm>
            <a:off x="107331" y="698021"/>
            <a:ext cx="734660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BFS, Breadth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너비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– Queue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48" name="Google Shape;2148;p77"/>
          <p:cNvSpPr/>
          <p:nvPr/>
        </p:nvSpPr>
        <p:spPr>
          <a:xfrm rot="5400000">
            <a:off x="8753062" y="1801947"/>
            <a:ext cx="1008993" cy="424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49" name="Google Shape;2149;p77"/>
          <p:cNvSpPr/>
          <p:nvPr/>
        </p:nvSpPr>
        <p:spPr>
          <a:xfrm>
            <a:off x="10729532" y="5614764"/>
            <a:ext cx="1008993" cy="10364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50" name="Google Shape;2150;p77"/>
          <p:cNvSpPr txBox="1"/>
          <p:nvPr/>
        </p:nvSpPr>
        <p:spPr>
          <a:xfrm>
            <a:off x="8678475" y="2844852"/>
            <a:ext cx="1158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Queue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51" name="Google Shape;2151;p77"/>
          <p:cNvSpPr txBox="1"/>
          <p:nvPr/>
        </p:nvSpPr>
        <p:spPr>
          <a:xfrm>
            <a:off x="10582285" y="5173110"/>
            <a:ext cx="1293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Current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52" name="Google Shape;2152;p77"/>
          <p:cNvSpPr/>
          <p:nvPr/>
        </p:nvSpPr>
        <p:spPr>
          <a:xfrm>
            <a:off x="3939891" y="330831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53" name="Google Shape;2153;p77"/>
          <p:cNvSpPr/>
          <p:nvPr/>
        </p:nvSpPr>
        <p:spPr>
          <a:xfrm rot="5400000">
            <a:off x="3084715" y="3106532"/>
            <a:ext cx="896139" cy="619007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54" name="Google Shape;2154;p77"/>
          <p:cNvSpPr txBox="1"/>
          <p:nvPr/>
        </p:nvSpPr>
        <p:spPr>
          <a:xfrm>
            <a:off x="290503" y="5304459"/>
            <a:ext cx="1568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방문경로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55" name="Google Shape;2155;p77"/>
          <p:cNvSpPr/>
          <p:nvPr/>
        </p:nvSpPr>
        <p:spPr>
          <a:xfrm>
            <a:off x="616917" y="586135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56" name="Google Shape;2156;p77"/>
          <p:cNvSpPr/>
          <p:nvPr/>
        </p:nvSpPr>
        <p:spPr>
          <a:xfrm>
            <a:off x="10461004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57" name="Google Shape;2157;p77"/>
          <p:cNvSpPr/>
          <p:nvPr/>
        </p:nvSpPr>
        <p:spPr>
          <a:xfrm>
            <a:off x="10896434" y="5786457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58" name="Google Shape;2158;p77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59" name="Google Shape;2159;p77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4" name="Google Shape;2164;p78"/>
          <p:cNvGrpSpPr/>
          <p:nvPr/>
        </p:nvGrpSpPr>
        <p:grpSpPr>
          <a:xfrm>
            <a:off x="156162" y="1985569"/>
            <a:ext cx="6266661" cy="2755534"/>
            <a:chOff x="2655330" y="1895624"/>
            <a:chExt cx="6266661" cy="2755534"/>
          </a:xfrm>
        </p:grpSpPr>
        <p:cxnSp>
          <p:nvCxnSpPr>
            <p:cNvPr id="2165" name="Google Shape;2165;p78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166" name="Google Shape;2166;p78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2167" name="Google Shape;2167;p78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168" name="Google Shape;2168;p78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2169" name="Google Shape;2169;p78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170" name="Google Shape;2170;p78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2171" name="Google Shape;2171;p78"/>
          <p:cNvSpPr/>
          <p:nvPr/>
        </p:nvSpPr>
        <p:spPr>
          <a:xfrm>
            <a:off x="4427071" y="200772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72" name="Google Shape;2172;p78"/>
          <p:cNvSpPr/>
          <p:nvPr/>
        </p:nvSpPr>
        <p:spPr>
          <a:xfrm>
            <a:off x="5974745" y="3321696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73" name="Google Shape;2173;p78"/>
          <p:cNvSpPr/>
          <p:nvPr/>
        </p:nvSpPr>
        <p:spPr>
          <a:xfrm>
            <a:off x="2666329" y="201910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74" name="Google Shape;2174;p78"/>
          <p:cNvSpPr/>
          <p:nvPr/>
        </p:nvSpPr>
        <p:spPr>
          <a:xfrm>
            <a:off x="1281126" y="327966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175" name="Google Shape;2175;p78"/>
          <p:cNvCxnSpPr>
            <a:stCxn id="2176" idx="3"/>
            <a:endCxn id="2177" idx="7"/>
          </p:cNvCxnSpPr>
          <p:nvPr/>
        </p:nvCxnSpPr>
        <p:spPr>
          <a:xfrm flipH="1">
            <a:off x="2503001" y="2065099"/>
            <a:ext cx="9570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78" name="Google Shape;2178;p78"/>
          <p:cNvCxnSpPr>
            <a:stCxn id="2177" idx="3"/>
            <a:endCxn id="2179" idx="0"/>
          </p:cNvCxnSpPr>
          <p:nvPr/>
        </p:nvCxnSpPr>
        <p:spPr>
          <a:xfrm flipH="1">
            <a:off x="1656500" y="2931682"/>
            <a:ext cx="3564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80" name="Google Shape;2180;p78"/>
          <p:cNvCxnSpPr>
            <a:stCxn id="2176" idx="5"/>
            <a:endCxn id="2181" idx="1"/>
          </p:cNvCxnSpPr>
          <p:nvPr/>
        </p:nvCxnSpPr>
        <p:spPr>
          <a:xfrm>
            <a:off x="3950063" y="206509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7" name="Google Shape;2177;p78"/>
          <p:cNvSpPr/>
          <p:nvPr/>
        </p:nvSpPr>
        <p:spPr>
          <a:xfrm>
            <a:off x="1911405" y="2340125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81" name="Google Shape;2181;p78"/>
          <p:cNvSpPr/>
          <p:nvPr/>
        </p:nvSpPr>
        <p:spPr>
          <a:xfrm>
            <a:off x="4689671" y="234012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79" name="Google Shape;2179;p78"/>
          <p:cNvSpPr/>
          <p:nvPr/>
        </p:nvSpPr>
        <p:spPr>
          <a:xfrm>
            <a:off x="1309969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76" name="Google Shape;2176;p78"/>
          <p:cNvSpPr/>
          <p:nvPr/>
        </p:nvSpPr>
        <p:spPr>
          <a:xfrm>
            <a:off x="3358506" y="1473542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82" name="Google Shape;2182;p78"/>
          <p:cNvSpPr/>
          <p:nvPr/>
        </p:nvSpPr>
        <p:spPr>
          <a:xfrm>
            <a:off x="4032679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183" name="Google Shape;2183;p78"/>
          <p:cNvCxnSpPr>
            <a:stCxn id="2181" idx="3"/>
            <a:endCxn id="2182" idx="0"/>
          </p:cNvCxnSpPr>
          <p:nvPr/>
        </p:nvCxnSpPr>
        <p:spPr>
          <a:xfrm flipH="1">
            <a:off x="4379266" y="2931682"/>
            <a:ext cx="4119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84" name="Google Shape;2184;p78"/>
          <p:cNvCxnSpPr>
            <a:stCxn id="2181" idx="5"/>
            <a:endCxn id="2185" idx="0"/>
          </p:cNvCxnSpPr>
          <p:nvPr/>
        </p:nvCxnSpPr>
        <p:spPr>
          <a:xfrm>
            <a:off x="5281228" y="2931682"/>
            <a:ext cx="4593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85" name="Google Shape;2185;p78"/>
          <p:cNvSpPr/>
          <p:nvPr/>
        </p:nvSpPr>
        <p:spPr>
          <a:xfrm>
            <a:off x="5394038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186" name="Google Shape;2186;p78"/>
          <p:cNvCxnSpPr/>
          <p:nvPr/>
        </p:nvCxnSpPr>
        <p:spPr>
          <a:xfrm rot="10800000" flipH="1">
            <a:off x="290503" y="1197542"/>
            <a:ext cx="6955329" cy="21554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187" name="Google Shape;2187;p78"/>
          <p:cNvSpPr txBox="1"/>
          <p:nvPr/>
        </p:nvSpPr>
        <p:spPr>
          <a:xfrm>
            <a:off x="107331" y="698021"/>
            <a:ext cx="734660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BFS, Breadth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너비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– Queue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88" name="Google Shape;2188;p78"/>
          <p:cNvSpPr/>
          <p:nvPr/>
        </p:nvSpPr>
        <p:spPr>
          <a:xfrm rot="5400000">
            <a:off x="8753062" y="1801947"/>
            <a:ext cx="1008993" cy="424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89" name="Google Shape;2189;p78"/>
          <p:cNvSpPr/>
          <p:nvPr/>
        </p:nvSpPr>
        <p:spPr>
          <a:xfrm>
            <a:off x="10729532" y="5614764"/>
            <a:ext cx="1008993" cy="10364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90" name="Google Shape;2190;p78"/>
          <p:cNvSpPr txBox="1"/>
          <p:nvPr/>
        </p:nvSpPr>
        <p:spPr>
          <a:xfrm>
            <a:off x="8678475" y="2844852"/>
            <a:ext cx="1158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Queue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91" name="Google Shape;2191;p78"/>
          <p:cNvSpPr txBox="1"/>
          <p:nvPr/>
        </p:nvSpPr>
        <p:spPr>
          <a:xfrm>
            <a:off x="10582285" y="5173110"/>
            <a:ext cx="1293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Current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92" name="Google Shape;2192;p78"/>
          <p:cNvSpPr/>
          <p:nvPr/>
        </p:nvSpPr>
        <p:spPr>
          <a:xfrm>
            <a:off x="3939891" y="330831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93" name="Google Shape;2193;p78"/>
          <p:cNvSpPr/>
          <p:nvPr/>
        </p:nvSpPr>
        <p:spPr>
          <a:xfrm rot="5400000">
            <a:off x="3084715" y="3106532"/>
            <a:ext cx="896139" cy="619007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94" name="Google Shape;2194;p78"/>
          <p:cNvSpPr txBox="1"/>
          <p:nvPr/>
        </p:nvSpPr>
        <p:spPr>
          <a:xfrm>
            <a:off x="290503" y="5304459"/>
            <a:ext cx="1568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방문경로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95" name="Google Shape;2195;p78"/>
          <p:cNvSpPr/>
          <p:nvPr/>
        </p:nvSpPr>
        <p:spPr>
          <a:xfrm>
            <a:off x="616917" y="586135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96" name="Google Shape;2196;p78"/>
          <p:cNvSpPr/>
          <p:nvPr/>
        </p:nvSpPr>
        <p:spPr>
          <a:xfrm>
            <a:off x="10525427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97" name="Google Shape;2197;p78"/>
          <p:cNvSpPr/>
          <p:nvPr/>
        </p:nvSpPr>
        <p:spPr>
          <a:xfrm>
            <a:off x="1399137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98" name="Google Shape;2198;p78"/>
          <p:cNvSpPr/>
          <p:nvPr/>
        </p:nvSpPr>
        <p:spPr>
          <a:xfrm>
            <a:off x="9724590" y="3580740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199" name="Google Shape;2199;p78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00" name="Google Shape;2200;p78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5" name="Google Shape;2205;p79"/>
          <p:cNvGrpSpPr/>
          <p:nvPr/>
        </p:nvGrpSpPr>
        <p:grpSpPr>
          <a:xfrm>
            <a:off x="156162" y="1985569"/>
            <a:ext cx="6266661" cy="2755534"/>
            <a:chOff x="2655330" y="1895624"/>
            <a:chExt cx="6266661" cy="2755534"/>
          </a:xfrm>
        </p:grpSpPr>
        <p:cxnSp>
          <p:nvCxnSpPr>
            <p:cNvPr id="2206" name="Google Shape;2206;p79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207" name="Google Shape;2207;p79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2208" name="Google Shape;2208;p79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209" name="Google Shape;2209;p79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2210" name="Google Shape;2210;p79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211" name="Google Shape;2211;p79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2212" name="Google Shape;2212;p79"/>
          <p:cNvSpPr/>
          <p:nvPr/>
        </p:nvSpPr>
        <p:spPr>
          <a:xfrm>
            <a:off x="4427071" y="200772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13" name="Google Shape;2213;p79"/>
          <p:cNvSpPr/>
          <p:nvPr/>
        </p:nvSpPr>
        <p:spPr>
          <a:xfrm>
            <a:off x="5974745" y="3321696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14" name="Google Shape;2214;p79"/>
          <p:cNvSpPr/>
          <p:nvPr/>
        </p:nvSpPr>
        <p:spPr>
          <a:xfrm>
            <a:off x="2666329" y="201910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15" name="Google Shape;2215;p79"/>
          <p:cNvSpPr/>
          <p:nvPr/>
        </p:nvSpPr>
        <p:spPr>
          <a:xfrm>
            <a:off x="1281126" y="327966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216" name="Google Shape;2216;p79"/>
          <p:cNvCxnSpPr>
            <a:stCxn id="2217" idx="3"/>
            <a:endCxn id="2218" idx="7"/>
          </p:cNvCxnSpPr>
          <p:nvPr/>
        </p:nvCxnSpPr>
        <p:spPr>
          <a:xfrm flipH="1">
            <a:off x="2503001" y="2065099"/>
            <a:ext cx="9570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19" name="Google Shape;2219;p79"/>
          <p:cNvCxnSpPr>
            <a:stCxn id="2218" idx="3"/>
            <a:endCxn id="2220" idx="0"/>
          </p:cNvCxnSpPr>
          <p:nvPr/>
        </p:nvCxnSpPr>
        <p:spPr>
          <a:xfrm flipH="1">
            <a:off x="1656500" y="2931682"/>
            <a:ext cx="3564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21" name="Google Shape;2221;p79"/>
          <p:cNvCxnSpPr>
            <a:stCxn id="2217" idx="5"/>
            <a:endCxn id="2222" idx="1"/>
          </p:cNvCxnSpPr>
          <p:nvPr/>
        </p:nvCxnSpPr>
        <p:spPr>
          <a:xfrm>
            <a:off x="3950063" y="206509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18" name="Google Shape;2218;p79"/>
          <p:cNvSpPr/>
          <p:nvPr/>
        </p:nvSpPr>
        <p:spPr>
          <a:xfrm>
            <a:off x="1911405" y="2340125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22" name="Google Shape;2222;p79"/>
          <p:cNvSpPr/>
          <p:nvPr/>
        </p:nvSpPr>
        <p:spPr>
          <a:xfrm>
            <a:off x="4689671" y="234012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20" name="Google Shape;2220;p79"/>
          <p:cNvSpPr/>
          <p:nvPr/>
        </p:nvSpPr>
        <p:spPr>
          <a:xfrm>
            <a:off x="1309969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17" name="Google Shape;2217;p79"/>
          <p:cNvSpPr/>
          <p:nvPr/>
        </p:nvSpPr>
        <p:spPr>
          <a:xfrm>
            <a:off x="3358506" y="1473542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23" name="Google Shape;2223;p79"/>
          <p:cNvSpPr/>
          <p:nvPr/>
        </p:nvSpPr>
        <p:spPr>
          <a:xfrm>
            <a:off x="4032679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224" name="Google Shape;2224;p79"/>
          <p:cNvCxnSpPr>
            <a:stCxn id="2222" idx="3"/>
            <a:endCxn id="2223" idx="0"/>
          </p:cNvCxnSpPr>
          <p:nvPr/>
        </p:nvCxnSpPr>
        <p:spPr>
          <a:xfrm flipH="1">
            <a:off x="4379266" y="2931682"/>
            <a:ext cx="4119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25" name="Google Shape;2225;p79"/>
          <p:cNvCxnSpPr>
            <a:stCxn id="2222" idx="5"/>
            <a:endCxn id="2226" idx="0"/>
          </p:cNvCxnSpPr>
          <p:nvPr/>
        </p:nvCxnSpPr>
        <p:spPr>
          <a:xfrm>
            <a:off x="5281228" y="2931682"/>
            <a:ext cx="4593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26" name="Google Shape;2226;p79"/>
          <p:cNvSpPr/>
          <p:nvPr/>
        </p:nvSpPr>
        <p:spPr>
          <a:xfrm>
            <a:off x="5394038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227" name="Google Shape;2227;p79"/>
          <p:cNvCxnSpPr/>
          <p:nvPr/>
        </p:nvCxnSpPr>
        <p:spPr>
          <a:xfrm rot="10800000" flipH="1">
            <a:off x="290503" y="1197542"/>
            <a:ext cx="6955329" cy="21554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228" name="Google Shape;2228;p79"/>
          <p:cNvSpPr txBox="1"/>
          <p:nvPr/>
        </p:nvSpPr>
        <p:spPr>
          <a:xfrm>
            <a:off x="107331" y="698021"/>
            <a:ext cx="734660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BFS, Breadth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너비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– Queue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29" name="Google Shape;2229;p79"/>
          <p:cNvSpPr/>
          <p:nvPr/>
        </p:nvSpPr>
        <p:spPr>
          <a:xfrm rot="5400000">
            <a:off x="8753062" y="1801947"/>
            <a:ext cx="1008993" cy="424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30" name="Google Shape;2230;p79"/>
          <p:cNvSpPr/>
          <p:nvPr/>
        </p:nvSpPr>
        <p:spPr>
          <a:xfrm>
            <a:off x="10729532" y="5614764"/>
            <a:ext cx="1008993" cy="10364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31" name="Google Shape;2231;p79"/>
          <p:cNvSpPr txBox="1"/>
          <p:nvPr/>
        </p:nvSpPr>
        <p:spPr>
          <a:xfrm>
            <a:off x="8678475" y="2844852"/>
            <a:ext cx="1158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Queue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32" name="Google Shape;2232;p79"/>
          <p:cNvSpPr txBox="1"/>
          <p:nvPr/>
        </p:nvSpPr>
        <p:spPr>
          <a:xfrm>
            <a:off x="10582285" y="5173110"/>
            <a:ext cx="1293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Current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33" name="Google Shape;2233;p79"/>
          <p:cNvSpPr/>
          <p:nvPr/>
        </p:nvSpPr>
        <p:spPr>
          <a:xfrm>
            <a:off x="3939891" y="330831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34" name="Google Shape;2234;p79"/>
          <p:cNvSpPr/>
          <p:nvPr/>
        </p:nvSpPr>
        <p:spPr>
          <a:xfrm rot="5400000">
            <a:off x="3084715" y="3106532"/>
            <a:ext cx="896139" cy="619007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35" name="Google Shape;2235;p79"/>
          <p:cNvSpPr txBox="1"/>
          <p:nvPr/>
        </p:nvSpPr>
        <p:spPr>
          <a:xfrm>
            <a:off x="290503" y="5304459"/>
            <a:ext cx="1568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방문경로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36" name="Google Shape;2236;p79"/>
          <p:cNvSpPr/>
          <p:nvPr/>
        </p:nvSpPr>
        <p:spPr>
          <a:xfrm>
            <a:off x="616917" y="586135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37" name="Google Shape;2237;p79"/>
          <p:cNvSpPr/>
          <p:nvPr/>
        </p:nvSpPr>
        <p:spPr>
          <a:xfrm>
            <a:off x="10882361" y="5796462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38" name="Google Shape;2238;p79"/>
          <p:cNvSpPr/>
          <p:nvPr/>
        </p:nvSpPr>
        <p:spPr>
          <a:xfrm>
            <a:off x="1399137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39" name="Google Shape;2239;p79"/>
          <p:cNvSpPr/>
          <p:nvPr/>
        </p:nvSpPr>
        <p:spPr>
          <a:xfrm>
            <a:off x="10525427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40" name="Google Shape;2240;p79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41" name="Google Shape;2241;p79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6" name="Google Shape;2246;p80"/>
          <p:cNvGrpSpPr/>
          <p:nvPr/>
        </p:nvGrpSpPr>
        <p:grpSpPr>
          <a:xfrm>
            <a:off x="156162" y="1985569"/>
            <a:ext cx="6266661" cy="2755534"/>
            <a:chOff x="2655330" y="1895624"/>
            <a:chExt cx="6266661" cy="2755534"/>
          </a:xfrm>
        </p:grpSpPr>
        <p:cxnSp>
          <p:nvCxnSpPr>
            <p:cNvPr id="2247" name="Google Shape;2247;p80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248" name="Google Shape;2248;p80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2249" name="Google Shape;2249;p80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250" name="Google Shape;2250;p80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2251" name="Google Shape;2251;p80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252" name="Google Shape;2252;p80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2253" name="Google Shape;2253;p80"/>
          <p:cNvSpPr/>
          <p:nvPr/>
        </p:nvSpPr>
        <p:spPr>
          <a:xfrm>
            <a:off x="0" y="0"/>
            <a:ext cx="12192000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54" name="Google Shape;2254;p80"/>
          <p:cNvSpPr/>
          <p:nvPr/>
        </p:nvSpPr>
        <p:spPr>
          <a:xfrm>
            <a:off x="4427071" y="200772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55" name="Google Shape;2255;p80"/>
          <p:cNvSpPr/>
          <p:nvPr/>
        </p:nvSpPr>
        <p:spPr>
          <a:xfrm>
            <a:off x="5974745" y="3321696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56" name="Google Shape;2256;p80"/>
          <p:cNvSpPr/>
          <p:nvPr/>
        </p:nvSpPr>
        <p:spPr>
          <a:xfrm>
            <a:off x="2666329" y="201910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57" name="Google Shape;2257;p80"/>
          <p:cNvSpPr/>
          <p:nvPr/>
        </p:nvSpPr>
        <p:spPr>
          <a:xfrm>
            <a:off x="1281126" y="327966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258" name="Google Shape;2258;p80"/>
          <p:cNvCxnSpPr>
            <a:stCxn id="2259" idx="3"/>
            <a:endCxn id="2260" idx="7"/>
          </p:cNvCxnSpPr>
          <p:nvPr/>
        </p:nvCxnSpPr>
        <p:spPr>
          <a:xfrm flipH="1">
            <a:off x="2503001" y="2065099"/>
            <a:ext cx="9570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61" name="Google Shape;2261;p80"/>
          <p:cNvCxnSpPr>
            <a:stCxn id="2260" idx="3"/>
            <a:endCxn id="2262" idx="0"/>
          </p:cNvCxnSpPr>
          <p:nvPr/>
        </p:nvCxnSpPr>
        <p:spPr>
          <a:xfrm flipH="1">
            <a:off x="1656500" y="2931682"/>
            <a:ext cx="3564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63" name="Google Shape;2263;p80"/>
          <p:cNvCxnSpPr>
            <a:stCxn id="2259" idx="5"/>
            <a:endCxn id="2264" idx="1"/>
          </p:cNvCxnSpPr>
          <p:nvPr/>
        </p:nvCxnSpPr>
        <p:spPr>
          <a:xfrm>
            <a:off x="3950063" y="206509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60" name="Google Shape;2260;p80"/>
          <p:cNvSpPr/>
          <p:nvPr/>
        </p:nvSpPr>
        <p:spPr>
          <a:xfrm>
            <a:off x="1911405" y="2340125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64" name="Google Shape;2264;p80"/>
          <p:cNvSpPr/>
          <p:nvPr/>
        </p:nvSpPr>
        <p:spPr>
          <a:xfrm>
            <a:off x="4689671" y="2340125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62" name="Google Shape;2262;p80"/>
          <p:cNvSpPr/>
          <p:nvPr/>
        </p:nvSpPr>
        <p:spPr>
          <a:xfrm>
            <a:off x="1309969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59" name="Google Shape;2259;p80"/>
          <p:cNvSpPr/>
          <p:nvPr/>
        </p:nvSpPr>
        <p:spPr>
          <a:xfrm>
            <a:off x="3358506" y="1473542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65" name="Google Shape;2265;p80"/>
          <p:cNvSpPr/>
          <p:nvPr/>
        </p:nvSpPr>
        <p:spPr>
          <a:xfrm>
            <a:off x="4032679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266" name="Google Shape;2266;p80"/>
          <p:cNvCxnSpPr>
            <a:stCxn id="2264" idx="3"/>
            <a:endCxn id="2265" idx="0"/>
          </p:cNvCxnSpPr>
          <p:nvPr/>
        </p:nvCxnSpPr>
        <p:spPr>
          <a:xfrm flipH="1">
            <a:off x="4379266" y="2931682"/>
            <a:ext cx="4119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67" name="Google Shape;2267;p80"/>
          <p:cNvCxnSpPr>
            <a:stCxn id="2264" idx="5"/>
            <a:endCxn id="2268" idx="0"/>
          </p:cNvCxnSpPr>
          <p:nvPr/>
        </p:nvCxnSpPr>
        <p:spPr>
          <a:xfrm>
            <a:off x="5281228" y="2931682"/>
            <a:ext cx="4593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68" name="Google Shape;2268;p80"/>
          <p:cNvSpPr/>
          <p:nvPr/>
        </p:nvSpPr>
        <p:spPr>
          <a:xfrm>
            <a:off x="5394038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269" name="Google Shape;2269;p80"/>
          <p:cNvCxnSpPr/>
          <p:nvPr/>
        </p:nvCxnSpPr>
        <p:spPr>
          <a:xfrm rot="10800000" flipH="1">
            <a:off x="290503" y="1197542"/>
            <a:ext cx="6955329" cy="21554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270" name="Google Shape;2270;p80"/>
          <p:cNvSpPr txBox="1"/>
          <p:nvPr/>
        </p:nvSpPr>
        <p:spPr>
          <a:xfrm>
            <a:off x="107331" y="698021"/>
            <a:ext cx="734660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BFS, Breadth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너비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– Queue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71" name="Google Shape;2271;p80"/>
          <p:cNvSpPr/>
          <p:nvPr/>
        </p:nvSpPr>
        <p:spPr>
          <a:xfrm rot="5400000">
            <a:off x="8753062" y="1801947"/>
            <a:ext cx="1008993" cy="424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72" name="Google Shape;2272;p80"/>
          <p:cNvSpPr/>
          <p:nvPr/>
        </p:nvSpPr>
        <p:spPr>
          <a:xfrm>
            <a:off x="10729532" y="5614764"/>
            <a:ext cx="1008993" cy="10364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73" name="Google Shape;2273;p80"/>
          <p:cNvSpPr txBox="1"/>
          <p:nvPr/>
        </p:nvSpPr>
        <p:spPr>
          <a:xfrm>
            <a:off x="8678475" y="2844852"/>
            <a:ext cx="1158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Queue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74" name="Google Shape;2274;p80"/>
          <p:cNvSpPr txBox="1"/>
          <p:nvPr/>
        </p:nvSpPr>
        <p:spPr>
          <a:xfrm>
            <a:off x="10582285" y="5173110"/>
            <a:ext cx="1293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Current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75" name="Google Shape;2275;p80"/>
          <p:cNvSpPr/>
          <p:nvPr/>
        </p:nvSpPr>
        <p:spPr>
          <a:xfrm>
            <a:off x="3939891" y="330831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76" name="Google Shape;2276;p80"/>
          <p:cNvSpPr/>
          <p:nvPr/>
        </p:nvSpPr>
        <p:spPr>
          <a:xfrm rot="5400000">
            <a:off x="3084715" y="3106532"/>
            <a:ext cx="896139" cy="619007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77" name="Google Shape;2277;p80"/>
          <p:cNvSpPr txBox="1"/>
          <p:nvPr/>
        </p:nvSpPr>
        <p:spPr>
          <a:xfrm>
            <a:off x="290503" y="5304459"/>
            <a:ext cx="1568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방문경로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78" name="Google Shape;2278;p80"/>
          <p:cNvSpPr/>
          <p:nvPr/>
        </p:nvSpPr>
        <p:spPr>
          <a:xfrm>
            <a:off x="616917" y="586135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79" name="Google Shape;2279;p80"/>
          <p:cNvSpPr/>
          <p:nvPr/>
        </p:nvSpPr>
        <p:spPr>
          <a:xfrm>
            <a:off x="2181357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80" name="Google Shape;2280;p80"/>
          <p:cNvSpPr/>
          <p:nvPr/>
        </p:nvSpPr>
        <p:spPr>
          <a:xfrm>
            <a:off x="1399137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81" name="Google Shape;2281;p80"/>
          <p:cNvSpPr/>
          <p:nvPr/>
        </p:nvSpPr>
        <p:spPr>
          <a:xfrm>
            <a:off x="10525427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82" name="Google Shape;2282;p80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83" name="Google Shape;2283;p80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8" name="Google Shape;2288;p81"/>
          <p:cNvGrpSpPr/>
          <p:nvPr/>
        </p:nvGrpSpPr>
        <p:grpSpPr>
          <a:xfrm>
            <a:off x="156162" y="1985569"/>
            <a:ext cx="6266661" cy="2755534"/>
            <a:chOff x="2655330" y="1895624"/>
            <a:chExt cx="6266661" cy="2755534"/>
          </a:xfrm>
        </p:grpSpPr>
        <p:cxnSp>
          <p:nvCxnSpPr>
            <p:cNvPr id="2289" name="Google Shape;2289;p81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290" name="Google Shape;2290;p81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2291" name="Google Shape;2291;p81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292" name="Google Shape;2292;p81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2293" name="Google Shape;2293;p81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294" name="Google Shape;2294;p81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2295" name="Google Shape;2295;p81"/>
          <p:cNvSpPr/>
          <p:nvPr/>
        </p:nvSpPr>
        <p:spPr>
          <a:xfrm>
            <a:off x="4427071" y="200772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96" name="Google Shape;2296;p81"/>
          <p:cNvSpPr/>
          <p:nvPr/>
        </p:nvSpPr>
        <p:spPr>
          <a:xfrm>
            <a:off x="5974745" y="3321696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97" name="Google Shape;2297;p81"/>
          <p:cNvSpPr/>
          <p:nvPr/>
        </p:nvSpPr>
        <p:spPr>
          <a:xfrm>
            <a:off x="2666329" y="201910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298" name="Google Shape;2298;p81"/>
          <p:cNvSpPr/>
          <p:nvPr/>
        </p:nvSpPr>
        <p:spPr>
          <a:xfrm>
            <a:off x="1281126" y="327966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299" name="Google Shape;2299;p81"/>
          <p:cNvCxnSpPr>
            <a:stCxn id="2300" idx="3"/>
            <a:endCxn id="2301" idx="7"/>
          </p:cNvCxnSpPr>
          <p:nvPr/>
        </p:nvCxnSpPr>
        <p:spPr>
          <a:xfrm flipH="1">
            <a:off x="2503001" y="2065099"/>
            <a:ext cx="9570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02" name="Google Shape;2302;p81"/>
          <p:cNvCxnSpPr>
            <a:stCxn id="2301" idx="3"/>
            <a:endCxn id="2303" idx="0"/>
          </p:cNvCxnSpPr>
          <p:nvPr/>
        </p:nvCxnSpPr>
        <p:spPr>
          <a:xfrm flipH="1">
            <a:off x="1656500" y="2931682"/>
            <a:ext cx="3564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04" name="Google Shape;2304;p81"/>
          <p:cNvCxnSpPr>
            <a:stCxn id="2300" idx="5"/>
            <a:endCxn id="2305" idx="1"/>
          </p:cNvCxnSpPr>
          <p:nvPr/>
        </p:nvCxnSpPr>
        <p:spPr>
          <a:xfrm>
            <a:off x="3950063" y="206509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01" name="Google Shape;2301;p81"/>
          <p:cNvSpPr/>
          <p:nvPr/>
        </p:nvSpPr>
        <p:spPr>
          <a:xfrm>
            <a:off x="1911405" y="2340125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05" name="Google Shape;2305;p81"/>
          <p:cNvSpPr/>
          <p:nvPr/>
        </p:nvSpPr>
        <p:spPr>
          <a:xfrm>
            <a:off x="4689671" y="2340125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03" name="Google Shape;2303;p81"/>
          <p:cNvSpPr/>
          <p:nvPr/>
        </p:nvSpPr>
        <p:spPr>
          <a:xfrm>
            <a:off x="1309969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00" name="Google Shape;2300;p81"/>
          <p:cNvSpPr/>
          <p:nvPr/>
        </p:nvSpPr>
        <p:spPr>
          <a:xfrm>
            <a:off x="3358506" y="1473542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06" name="Google Shape;2306;p81"/>
          <p:cNvSpPr/>
          <p:nvPr/>
        </p:nvSpPr>
        <p:spPr>
          <a:xfrm>
            <a:off x="4032679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307" name="Google Shape;2307;p81"/>
          <p:cNvCxnSpPr>
            <a:stCxn id="2305" idx="3"/>
            <a:endCxn id="2306" idx="0"/>
          </p:cNvCxnSpPr>
          <p:nvPr/>
        </p:nvCxnSpPr>
        <p:spPr>
          <a:xfrm flipH="1">
            <a:off x="4379266" y="2931682"/>
            <a:ext cx="4119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08" name="Google Shape;2308;p81"/>
          <p:cNvCxnSpPr>
            <a:stCxn id="2305" idx="5"/>
            <a:endCxn id="2309" idx="0"/>
          </p:cNvCxnSpPr>
          <p:nvPr/>
        </p:nvCxnSpPr>
        <p:spPr>
          <a:xfrm>
            <a:off x="5281228" y="2931682"/>
            <a:ext cx="4593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09" name="Google Shape;2309;p81"/>
          <p:cNvSpPr/>
          <p:nvPr/>
        </p:nvSpPr>
        <p:spPr>
          <a:xfrm>
            <a:off x="5394038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310" name="Google Shape;2310;p81"/>
          <p:cNvCxnSpPr/>
          <p:nvPr/>
        </p:nvCxnSpPr>
        <p:spPr>
          <a:xfrm rot="10800000" flipH="1">
            <a:off x="290503" y="1197542"/>
            <a:ext cx="6955329" cy="21554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311" name="Google Shape;2311;p81"/>
          <p:cNvSpPr txBox="1"/>
          <p:nvPr/>
        </p:nvSpPr>
        <p:spPr>
          <a:xfrm>
            <a:off x="107331" y="698021"/>
            <a:ext cx="734660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BFS, Breadth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너비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– Queue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12" name="Google Shape;2312;p81"/>
          <p:cNvSpPr/>
          <p:nvPr/>
        </p:nvSpPr>
        <p:spPr>
          <a:xfrm rot="5400000">
            <a:off x="8753062" y="1801947"/>
            <a:ext cx="1008993" cy="424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13" name="Google Shape;2313;p81"/>
          <p:cNvSpPr/>
          <p:nvPr/>
        </p:nvSpPr>
        <p:spPr>
          <a:xfrm>
            <a:off x="10729532" y="5614764"/>
            <a:ext cx="1008993" cy="10364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14" name="Google Shape;2314;p81"/>
          <p:cNvSpPr txBox="1"/>
          <p:nvPr/>
        </p:nvSpPr>
        <p:spPr>
          <a:xfrm>
            <a:off x="8678475" y="2844852"/>
            <a:ext cx="1158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Queue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15" name="Google Shape;2315;p81"/>
          <p:cNvSpPr txBox="1"/>
          <p:nvPr/>
        </p:nvSpPr>
        <p:spPr>
          <a:xfrm>
            <a:off x="10582285" y="5173110"/>
            <a:ext cx="1293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Current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16" name="Google Shape;2316;p81"/>
          <p:cNvSpPr/>
          <p:nvPr/>
        </p:nvSpPr>
        <p:spPr>
          <a:xfrm>
            <a:off x="3939891" y="330831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17" name="Google Shape;2317;p81"/>
          <p:cNvSpPr/>
          <p:nvPr/>
        </p:nvSpPr>
        <p:spPr>
          <a:xfrm rot="5400000">
            <a:off x="3084715" y="3106532"/>
            <a:ext cx="896139" cy="619007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18" name="Google Shape;2318;p81"/>
          <p:cNvSpPr txBox="1"/>
          <p:nvPr/>
        </p:nvSpPr>
        <p:spPr>
          <a:xfrm>
            <a:off x="290503" y="5304459"/>
            <a:ext cx="1568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방문경로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19" name="Google Shape;2319;p81"/>
          <p:cNvSpPr/>
          <p:nvPr/>
        </p:nvSpPr>
        <p:spPr>
          <a:xfrm>
            <a:off x="616917" y="586135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20" name="Google Shape;2320;p81"/>
          <p:cNvSpPr/>
          <p:nvPr/>
        </p:nvSpPr>
        <p:spPr>
          <a:xfrm>
            <a:off x="2181357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21" name="Google Shape;2321;p81"/>
          <p:cNvSpPr/>
          <p:nvPr/>
        </p:nvSpPr>
        <p:spPr>
          <a:xfrm>
            <a:off x="1399137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22" name="Google Shape;2322;p81"/>
          <p:cNvSpPr/>
          <p:nvPr/>
        </p:nvSpPr>
        <p:spPr>
          <a:xfrm>
            <a:off x="10525427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23" name="Google Shape;2323;p81"/>
          <p:cNvSpPr/>
          <p:nvPr/>
        </p:nvSpPr>
        <p:spPr>
          <a:xfrm>
            <a:off x="9722443" y="3578411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24" name="Google Shape;2324;p81"/>
          <p:cNvSpPr/>
          <p:nvPr/>
        </p:nvSpPr>
        <p:spPr>
          <a:xfrm>
            <a:off x="8909614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25" name="Google Shape;2325;p81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26" name="Google Shape;2326;p81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1" name="Google Shape;2331;p82"/>
          <p:cNvGrpSpPr/>
          <p:nvPr/>
        </p:nvGrpSpPr>
        <p:grpSpPr>
          <a:xfrm>
            <a:off x="156162" y="1985569"/>
            <a:ext cx="6266661" cy="2755534"/>
            <a:chOff x="2655330" y="1895624"/>
            <a:chExt cx="6266661" cy="2755534"/>
          </a:xfrm>
        </p:grpSpPr>
        <p:cxnSp>
          <p:nvCxnSpPr>
            <p:cNvPr id="2332" name="Google Shape;2332;p82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333" name="Google Shape;2333;p82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2334" name="Google Shape;2334;p82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335" name="Google Shape;2335;p82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2336" name="Google Shape;2336;p82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337" name="Google Shape;2337;p82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2338" name="Google Shape;2338;p82"/>
          <p:cNvSpPr/>
          <p:nvPr/>
        </p:nvSpPr>
        <p:spPr>
          <a:xfrm>
            <a:off x="4427071" y="200772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39" name="Google Shape;2339;p82"/>
          <p:cNvSpPr/>
          <p:nvPr/>
        </p:nvSpPr>
        <p:spPr>
          <a:xfrm>
            <a:off x="5974745" y="3321696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40" name="Google Shape;2340;p82"/>
          <p:cNvSpPr/>
          <p:nvPr/>
        </p:nvSpPr>
        <p:spPr>
          <a:xfrm>
            <a:off x="2666329" y="201910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41" name="Google Shape;2341;p82"/>
          <p:cNvSpPr/>
          <p:nvPr/>
        </p:nvSpPr>
        <p:spPr>
          <a:xfrm>
            <a:off x="1281126" y="327966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342" name="Google Shape;2342;p82"/>
          <p:cNvCxnSpPr>
            <a:stCxn id="2343" idx="3"/>
            <a:endCxn id="2344" idx="7"/>
          </p:cNvCxnSpPr>
          <p:nvPr/>
        </p:nvCxnSpPr>
        <p:spPr>
          <a:xfrm flipH="1">
            <a:off x="2503001" y="2065099"/>
            <a:ext cx="9570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45" name="Google Shape;2345;p82"/>
          <p:cNvCxnSpPr>
            <a:stCxn id="2344" idx="3"/>
            <a:endCxn id="2346" idx="0"/>
          </p:cNvCxnSpPr>
          <p:nvPr/>
        </p:nvCxnSpPr>
        <p:spPr>
          <a:xfrm flipH="1">
            <a:off x="1656500" y="2931682"/>
            <a:ext cx="3564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47" name="Google Shape;2347;p82"/>
          <p:cNvCxnSpPr>
            <a:stCxn id="2343" idx="5"/>
            <a:endCxn id="2348" idx="1"/>
          </p:cNvCxnSpPr>
          <p:nvPr/>
        </p:nvCxnSpPr>
        <p:spPr>
          <a:xfrm>
            <a:off x="3950063" y="206509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44" name="Google Shape;2344;p82"/>
          <p:cNvSpPr/>
          <p:nvPr/>
        </p:nvSpPr>
        <p:spPr>
          <a:xfrm>
            <a:off x="1911405" y="2340125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48" name="Google Shape;2348;p82"/>
          <p:cNvSpPr/>
          <p:nvPr/>
        </p:nvSpPr>
        <p:spPr>
          <a:xfrm>
            <a:off x="4689671" y="2340125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46" name="Google Shape;2346;p82"/>
          <p:cNvSpPr/>
          <p:nvPr/>
        </p:nvSpPr>
        <p:spPr>
          <a:xfrm>
            <a:off x="1309969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43" name="Google Shape;2343;p82"/>
          <p:cNvSpPr/>
          <p:nvPr/>
        </p:nvSpPr>
        <p:spPr>
          <a:xfrm>
            <a:off x="3358506" y="1473542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49" name="Google Shape;2349;p82"/>
          <p:cNvSpPr/>
          <p:nvPr/>
        </p:nvSpPr>
        <p:spPr>
          <a:xfrm>
            <a:off x="4032679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350" name="Google Shape;2350;p82"/>
          <p:cNvCxnSpPr>
            <a:stCxn id="2348" idx="3"/>
            <a:endCxn id="2349" idx="0"/>
          </p:cNvCxnSpPr>
          <p:nvPr/>
        </p:nvCxnSpPr>
        <p:spPr>
          <a:xfrm flipH="1">
            <a:off x="4379266" y="2931682"/>
            <a:ext cx="4119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51" name="Google Shape;2351;p82"/>
          <p:cNvCxnSpPr>
            <a:stCxn id="2348" idx="5"/>
            <a:endCxn id="2352" idx="0"/>
          </p:cNvCxnSpPr>
          <p:nvPr/>
        </p:nvCxnSpPr>
        <p:spPr>
          <a:xfrm>
            <a:off x="5281228" y="2931682"/>
            <a:ext cx="4593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52" name="Google Shape;2352;p82"/>
          <p:cNvSpPr/>
          <p:nvPr/>
        </p:nvSpPr>
        <p:spPr>
          <a:xfrm>
            <a:off x="5394038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353" name="Google Shape;2353;p82"/>
          <p:cNvCxnSpPr/>
          <p:nvPr/>
        </p:nvCxnSpPr>
        <p:spPr>
          <a:xfrm rot="10800000" flipH="1">
            <a:off x="290503" y="1197542"/>
            <a:ext cx="6955329" cy="21554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354" name="Google Shape;2354;p82"/>
          <p:cNvSpPr txBox="1"/>
          <p:nvPr/>
        </p:nvSpPr>
        <p:spPr>
          <a:xfrm>
            <a:off x="107331" y="698021"/>
            <a:ext cx="734660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BFS, Breadth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너비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– Queue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55" name="Google Shape;2355;p82"/>
          <p:cNvSpPr/>
          <p:nvPr/>
        </p:nvSpPr>
        <p:spPr>
          <a:xfrm rot="5400000">
            <a:off x="8753062" y="1801947"/>
            <a:ext cx="1008993" cy="424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56" name="Google Shape;2356;p82"/>
          <p:cNvSpPr/>
          <p:nvPr/>
        </p:nvSpPr>
        <p:spPr>
          <a:xfrm>
            <a:off x="10729532" y="5614764"/>
            <a:ext cx="1008993" cy="10364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57" name="Google Shape;2357;p82"/>
          <p:cNvSpPr txBox="1"/>
          <p:nvPr/>
        </p:nvSpPr>
        <p:spPr>
          <a:xfrm>
            <a:off x="8678475" y="2844852"/>
            <a:ext cx="1158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Queue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58" name="Google Shape;2358;p82"/>
          <p:cNvSpPr txBox="1"/>
          <p:nvPr/>
        </p:nvSpPr>
        <p:spPr>
          <a:xfrm>
            <a:off x="10582285" y="5173110"/>
            <a:ext cx="1293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Current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59" name="Google Shape;2359;p82"/>
          <p:cNvSpPr/>
          <p:nvPr/>
        </p:nvSpPr>
        <p:spPr>
          <a:xfrm>
            <a:off x="3939891" y="330831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60" name="Google Shape;2360;p82"/>
          <p:cNvSpPr/>
          <p:nvPr/>
        </p:nvSpPr>
        <p:spPr>
          <a:xfrm rot="5400000">
            <a:off x="3084715" y="3106532"/>
            <a:ext cx="896139" cy="619007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61" name="Google Shape;2361;p82"/>
          <p:cNvSpPr txBox="1"/>
          <p:nvPr/>
        </p:nvSpPr>
        <p:spPr>
          <a:xfrm>
            <a:off x="290503" y="5304459"/>
            <a:ext cx="1568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방문경로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62" name="Google Shape;2362;p82"/>
          <p:cNvSpPr/>
          <p:nvPr/>
        </p:nvSpPr>
        <p:spPr>
          <a:xfrm>
            <a:off x="616917" y="586135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63" name="Google Shape;2363;p82"/>
          <p:cNvSpPr/>
          <p:nvPr/>
        </p:nvSpPr>
        <p:spPr>
          <a:xfrm>
            <a:off x="2181357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64" name="Google Shape;2364;p82"/>
          <p:cNvSpPr/>
          <p:nvPr/>
        </p:nvSpPr>
        <p:spPr>
          <a:xfrm>
            <a:off x="1399137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65" name="Google Shape;2365;p82"/>
          <p:cNvSpPr/>
          <p:nvPr/>
        </p:nvSpPr>
        <p:spPr>
          <a:xfrm>
            <a:off x="10882361" y="5796462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66" name="Google Shape;2366;p82"/>
          <p:cNvSpPr/>
          <p:nvPr/>
        </p:nvSpPr>
        <p:spPr>
          <a:xfrm>
            <a:off x="10498102" y="3578411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67" name="Google Shape;2367;p82"/>
          <p:cNvSpPr/>
          <p:nvPr/>
        </p:nvSpPr>
        <p:spPr>
          <a:xfrm>
            <a:off x="9685273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68" name="Google Shape;2368;p8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69" name="Google Shape;2369;p8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4" name="Google Shape;2374;p83"/>
          <p:cNvGrpSpPr/>
          <p:nvPr/>
        </p:nvGrpSpPr>
        <p:grpSpPr>
          <a:xfrm>
            <a:off x="156162" y="1985569"/>
            <a:ext cx="6266661" cy="2755534"/>
            <a:chOff x="2655330" y="1895624"/>
            <a:chExt cx="6266661" cy="2755534"/>
          </a:xfrm>
        </p:grpSpPr>
        <p:cxnSp>
          <p:nvCxnSpPr>
            <p:cNvPr id="2375" name="Google Shape;2375;p83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376" name="Google Shape;2376;p83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2377" name="Google Shape;2377;p83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378" name="Google Shape;2378;p83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2379" name="Google Shape;2379;p83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380" name="Google Shape;2380;p83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2381" name="Google Shape;2381;p83"/>
          <p:cNvSpPr/>
          <p:nvPr/>
        </p:nvSpPr>
        <p:spPr>
          <a:xfrm>
            <a:off x="0" y="0"/>
            <a:ext cx="12192000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82" name="Google Shape;2382;p83"/>
          <p:cNvSpPr/>
          <p:nvPr/>
        </p:nvSpPr>
        <p:spPr>
          <a:xfrm>
            <a:off x="4427071" y="200772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83" name="Google Shape;2383;p83"/>
          <p:cNvSpPr/>
          <p:nvPr/>
        </p:nvSpPr>
        <p:spPr>
          <a:xfrm>
            <a:off x="5974745" y="3321696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84" name="Google Shape;2384;p83"/>
          <p:cNvSpPr/>
          <p:nvPr/>
        </p:nvSpPr>
        <p:spPr>
          <a:xfrm>
            <a:off x="2666329" y="201910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85" name="Google Shape;2385;p83"/>
          <p:cNvSpPr/>
          <p:nvPr/>
        </p:nvSpPr>
        <p:spPr>
          <a:xfrm>
            <a:off x="1281126" y="327966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386" name="Google Shape;2386;p83"/>
          <p:cNvCxnSpPr>
            <a:stCxn id="2387" idx="3"/>
            <a:endCxn id="2388" idx="7"/>
          </p:cNvCxnSpPr>
          <p:nvPr/>
        </p:nvCxnSpPr>
        <p:spPr>
          <a:xfrm flipH="1">
            <a:off x="2503001" y="2065099"/>
            <a:ext cx="9570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89" name="Google Shape;2389;p83"/>
          <p:cNvCxnSpPr>
            <a:stCxn id="2388" idx="3"/>
            <a:endCxn id="2390" idx="0"/>
          </p:cNvCxnSpPr>
          <p:nvPr/>
        </p:nvCxnSpPr>
        <p:spPr>
          <a:xfrm flipH="1">
            <a:off x="1656500" y="2931682"/>
            <a:ext cx="3564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91" name="Google Shape;2391;p83"/>
          <p:cNvCxnSpPr>
            <a:stCxn id="2387" idx="5"/>
            <a:endCxn id="2392" idx="1"/>
          </p:cNvCxnSpPr>
          <p:nvPr/>
        </p:nvCxnSpPr>
        <p:spPr>
          <a:xfrm>
            <a:off x="3950063" y="206509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88" name="Google Shape;2388;p83"/>
          <p:cNvSpPr/>
          <p:nvPr/>
        </p:nvSpPr>
        <p:spPr>
          <a:xfrm>
            <a:off x="1911405" y="2340125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92" name="Google Shape;2392;p83"/>
          <p:cNvSpPr/>
          <p:nvPr/>
        </p:nvSpPr>
        <p:spPr>
          <a:xfrm>
            <a:off x="4689671" y="2340125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90" name="Google Shape;2390;p83"/>
          <p:cNvSpPr/>
          <p:nvPr/>
        </p:nvSpPr>
        <p:spPr>
          <a:xfrm>
            <a:off x="1309969" y="3578179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87" name="Google Shape;2387;p83"/>
          <p:cNvSpPr/>
          <p:nvPr/>
        </p:nvSpPr>
        <p:spPr>
          <a:xfrm>
            <a:off x="3358506" y="1473542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93" name="Google Shape;2393;p83"/>
          <p:cNvSpPr/>
          <p:nvPr/>
        </p:nvSpPr>
        <p:spPr>
          <a:xfrm>
            <a:off x="4032679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394" name="Google Shape;2394;p83"/>
          <p:cNvCxnSpPr>
            <a:stCxn id="2392" idx="3"/>
            <a:endCxn id="2393" idx="0"/>
          </p:cNvCxnSpPr>
          <p:nvPr/>
        </p:nvCxnSpPr>
        <p:spPr>
          <a:xfrm flipH="1">
            <a:off x="4379266" y="2931682"/>
            <a:ext cx="4119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95" name="Google Shape;2395;p83"/>
          <p:cNvCxnSpPr>
            <a:stCxn id="2392" idx="5"/>
            <a:endCxn id="2396" idx="0"/>
          </p:cNvCxnSpPr>
          <p:nvPr/>
        </p:nvCxnSpPr>
        <p:spPr>
          <a:xfrm>
            <a:off x="5281228" y="2931682"/>
            <a:ext cx="4593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96" name="Google Shape;2396;p83"/>
          <p:cNvSpPr/>
          <p:nvPr/>
        </p:nvSpPr>
        <p:spPr>
          <a:xfrm>
            <a:off x="5394038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397" name="Google Shape;2397;p83"/>
          <p:cNvCxnSpPr/>
          <p:nvPr/>
        </p:nvCxnSpPr>
        <p:spPr>
          <a:xfrm rot="10800000" flipH="1">
            <a:off x="290503" y="1197542"/>
            <a:ext cx="6955329" cy="21554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398" name="Google Shape;2398;p83"/>
          <p:cNvSpPr txBox="1"/>
          <p:nvPr/>
        </p:nvSpPr>
        <p:spPr>
          <a:xfrm>
            <a:off x="107331" y="698021"/>
            <a:ext cx="734660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BFS, Breadth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너비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– Queue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399" name="Google Shape;2399;p83"/>
          <p:cNvSpPr/>
          <p:nvPr/>
        </p:nvSpPr>
        <p:spPr>
          <a:xfrm rot="5400000">
            <a:off x="8753062" y="1801947"/>
            <a:ext cx="1008993" cy="424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00" name="Google Shape;2400;p83"/>
          <p:cNvSpPr/>
          <p:nvPr/>
        </p:nvSpPr>
        <p:spPr>
          <a:xfrm>
            <a:off x="10729532" y="5614764"/>
            <a:ext cx="1008993" cy="10364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01" name="Google Shape;2401;p83"/>
          <p:cNvSpPr txBox="1"/>
          <p:nvPr/>
        </p:nvSpPr>
        <p:spPr>
          <a:xfrm>
            <a:off x="8678475" y="2844852"/>
            <a:ext cx="1158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Queue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02" name="Google Shape;2402;p83"/>
          <p:cNvSpPr txBox="1"/>
          <p:nvPr/>
        </p:nvSpPr>
        <p:spPr>
          <a:xfrm>
            <a:off x="10582285" y="5173110"/>
            <a:ext cx="1293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Current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03" name="Google Shape;2403;p83"/>
          <p:cNvSpPr/>
          <p:nvPr/>
        </p:nvSpPr>
        <p:spPr>
          <a:xfrm>
            <a:off x="3939891" y="330831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04" name="Google Shape;2404;p83"/>
          <p:cNvSpPr/>
          <p:nvPr/>
        </p:nvSpPr>
        <p:spPr>
          <a:xfrm rot="5400000">
            <a:off x="3084715" y="3106532"/>
            <a:ext cx="896139" cy="619007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05" name="Google Shape;2405;p83"/>
          <p:cNvSpPr txBox="1"/>
          <p:nvPr/>
        </p:nvSpPr>
        <p:spPr>
          <a:xfrm>
            <a:off x="290503" y="5304459"/>
            <a:ext cx="1568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방문경로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06" name="Google Shape;2406;p83"/>
          <p:cNvSpPr/>
          <p:nvPr/>
        </p:nvSpPr>
        <p:spPr>
          <a:xfrm>
            <a:off x="616917" y="586135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07" name="Google Shape;2407;p83"/>
          <p:cNvSpPr/>
          <p:nvPr/>
        </p:nvSpPr>
        <p:spPr>
          <a:xfrm>
            <a:off x="2181357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08" name="Google Shape;2408;p83"/>
          <p:cNvSpPr/>
          <p:nvPr/>
        </p:nvSpPr>
        <p:spPr>
          <a:xfrm>
            <a:off x="1399137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09" name="Google Shape;2409;p83"/>
          <p:cNvSpPr/>
          <p:nvPr/>
        </p:nvSpPr>
        <p:spPr>
          <a:xfrm>
            <a:off x="2981482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10" name="Google Shape;2410;p83"/>
          <p:cNvSpPr/>
          <p:nvPr/>
        </p:nvSpPr>
        <p:spPr>
          <a:xfrm>
            <a:off x="10498102" y="3578411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11" name="Google Shape;2411;p83"/>
          <p:cNvSpPr/>
          <p:nvPr/>
        </p:nvSpPr>
        <p:spPr>
          <a:xfrm>
            <a:off x="9685273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12" name="Google Shape;2412;p83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13" name="Google Shape;2413;p83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8" name="Google Shape;2418;p84"/>
          <p:cNvGrpSpPr/>
          <p:nvPr/>
        </p:nvGrpSpPr>
        <p:grpSpPr>
          <a:xfrm>
            <a:off x="156162" y="1985569"/>
            <a:ext cx="6266661" cy="2755534"/>
            <a:chOff x="2655330" y="1895624"/>
            <a:chExt cx="6266661" cy="2755534"/>
          </a:xfrm>
        </p:grpSpPr>
        <p:cxnSp>
          <p:nvCxnSpPr>
            <p:cNvPr id="2419" name="Google Shape;2419;p84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420" name="Google Shape;2420;p84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2421" name="Google Shape;2421;p84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422" name="Google Shape;2422;p84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2423" name="Google Shape;2423;p84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424" name="Google Shape;2424;p84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2425" name="Google Shape;2425;p84"/>
          <p:cNvSpPr/>
          <p:nvPr/>
        </p:nvSpPr>
        <p:spPr>
          <a:xfrm>
            <a:off x="0" y="0"/>
            <a:ext cx="12192000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26" name="Google Shape;2426;p84"/>
          <p:cNvSpPr/>
          <p:nvPr/>
        </p:nvSpPr>
        <p:spPr>
          <a:xfrm>
            <a:off x="4427071" y="200772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27" name="Google Shape;2427;p84"/>
          <p:cNvSpPr/>
          <p:nvPr/>
        </p:nvSpPr>
        <p:spPr>
          <a:xfrm>
            <a:off x="5974745" y="3321696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28" name="Google Shape;2428;p84"/>
          <p:cNvSpPr/>
          <p:nvPr/>
        </p:nvSpPr>
        <p:spPr>
          <a:xfrm>
            <a:off x="2666329" y="201910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29" name="Google Shape;2429;p84"/>
          <p:cNvSpPr/>
          <p:nvPr/>
        </p:nvSpPr>
        <p:spPr>
          <a:xfrm>
            <a:off x="1281126" y="327966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430" name="Google Shape;2430;p84"/>
          <p:cNvCxnSpPr>
            <a:stCxn id="2431" idx="3"/>
            <a:endCxn id="2432" idx="7"/>
          </p:cNvCxnSpPr>
          <p:nvPr/>
        </p:nvCxnSpPr>
        <p:spPr>
          <a:xfrm flipH="1">
            <a:off x="2503001" y="2065099"/>
            <a:ext cx="9570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33" name="Google Shape;2433;p84"/>
          <p:cNvCxnSpPr>
            <a:stCxn id="2432" idx="3"/>
            <a:endCxn id="2434" idx="0"/>
          </p:cNvCxnSpPr>
          <p:nvPr/>
        </p:nvCxnSpPr>
        <p:spPr>
          <a:xfrm flipH="1">
            <a:off x="1656500" y="2931682"/>
            <a:ext cx="3564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35" name="Google Shape;2435;p84"/>
          <p:cNvCxnSpPr>
            <a:stCxn id="2431" idx="5"/>
            <a:endCxn id="2436" idx="1"/>
          </p:cNvCxnSpPr>
          <p:nvPr/>
        </p:nvCxnSpPr>
        <p:spPr>
          <a:xfrm>
            <a:off x="3950063" y="206509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32" name="Google Shape;2432;p84"/>
          <p:cNvSpPr/>
          <p:nvPr/>
        </p:nvSpPr>
        <p:spPr>
          <a:xfrm>
            <a:off x="1911405" y="2340125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36" name="Google Shape;2436;p84"/>
          <p:cNvSpPr/>
          <p:nvPr/>
        </p:nvSpPr>
        <p:spPr>
          <a:xfrm>
            <a:off x="4689671" y="2340125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34" name="Google Shape;2434;p84"/>
          <p:cNvSpPr/>
          <p:nvPr/>
        </p:nvSpPr>
        <p:spPr>
          <a:xfrm>
            <a:off x="1309969" y="3578179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31" name="Google Shape;2431;p84"/>
          <p:cNvSpPr/>
          <p:nvPr/>
        </p:nvSpPr>
        <p:spPr>
          <a:xfrm>
            <a:off x="3358506" y="1473542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37" name="Google Shape;2437;p84"/>
          <p:cNvSpPr/>
          <p:nvPr/>
        </p:nvSpPr>
        <p:spPr>
          <a:xfrm>
            <a:off x="4032679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438" name="Google Shape;2438;p84"/>
          <p:cNvCxnSpPr>
            <a:stCxn id="2436" idx="3"/>
            <a:endCxn id="2437" idx="0"/>
          </p:cNvCxnSpPr>
          <p:nvPr/>
        </p:nvCxnSpPr>
        <p:spPr>
          <a:xfrm flipH="1">
            <a:off x="4379266" y="2931682"/>
            <a:ext cx="4119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39" name="Google Shape;2439;p84"/>
          <p:cNvCxnSpPr>
            <a:stCxn id="2436" idx="5"/>
            <a:endCxn id="2440" idx="0"/>
          </p:cNvCxnSpPr>
          <p:nvPr/>
        </p:nvCxnSpPr>
        <p:spPr>
          <a:xfrm>
            <a:off x="5281228" y="2931682"/>
            <a:ext cx="4593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0" name="Google Shape;2440;p84"/>
          <p:cNvSpPr/>
          <p:nvPr/>
        </p:nvSpPr>
        <p:spPr>
          <a:xfrm>
            <a:off x="5394038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441" name="Google Shape;2441;p84"/>
          <p:cNvCxnSpPr/>
          <p:nvPr/>
        </p:nvCxnSpPr>
        <p:spPr>
          <a:xfrm rot="10800000" flipH="1">
            <a:off x="290503" y="1197542"/>
            <a:ext cx="6955329" cy="21554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442" name="Google Shape;2442;p84"/>
          <p:cNvSpPr txBox="1"/>
          <p:nvPr/>
        </p:nvSpPr>
        <p:spPr>
          <a:xfrm>
            <a:off x="107331" y="698021"/>
            <a:ext cx="734660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BFS, Breadth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너비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– Queue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43" name="Google Shape;2443;p84"/>
          <p:cNvSpPr/>
          <p:nvPr/>
        </p:nvSpPr>
        <p:spPr>
          <a:xfrm rot="5400000">
            <a:off x="8753062" y="1801947"/>
            <a:ext cx="1008993" cy="424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44" name="Google Shape;2444;p84"/>
          <p:cNvSpPr/>
          <p:nvPr/>
        </p:nvSpPr>
        <p:spPr>
          <a:xfrm>
            <a:off x="10729532" y="5614764"/>
            <a:ext cx="1008993" cy="10364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45" name="Google Shape;2445;p84"/>
          <p:cNvSpPr txBox="1"/>
          <p:nvPr/>
        </p:nvSpPr>
        <p:spPr>
          <a:xfrm>
            <a:off x="8678475" y="2844852"/>
            <a:ext cx="1158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Queue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46" name="Google Shape;2446;p84"/>
          <p:cNvSpPr txBox="1"/>
          <p:nvPr/>
        </p:nvSpPr>
        <p:spPr>
          <a:xfrm>
            <a:off x="10582285" y="5173110"/>
            <a:ext cx="1293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Current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47" name="Google Shape;2447;p84"/>
          <p:cNvSpPr/>
          <p:nvPr/>
        </p:nvSpPr>
        <p:spPr>
          <a:xfrm>
            <a:off x="3939891" y="330831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48" name="Google Shape;2448;p84"/>
          <p:cNvSpPr/>
          <p:nvPr/>
        </p:nvSpPr>
        <p:spPr>
          <a:xfrm rot="5400000">
            <a:off x="3084715" y="3106532"/>
            <a:ext cx="896139" cy="619007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49" name="Google Shape;2449;p84"/>
          <p:cNvSpPr txBox="1"/>
          <p:nvPr/>
        </p:nvSpPr>
        <p:spPr>
          <a:xfrm>
            <a:off x="290503" y="5304459"/>
            <a:ext cx="1568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방문경로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50" name="Google Shape;2450;p84"/>
          <p:cNvSpPr/>
          <p:nvPr/>
        </p:nvSpPr>
        <p:spPr>
          <a:xfrm>
            <a:off x="616917" y="586135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51" name="Google Shape;2451;p84"/>
          <p:cNvSpPr/>
          <p:nvPr/>
        </p:nvSpPr>
        <p:spPr>
          <a:xfrm>
            <a:off x="2181357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52" name="Google Shape;2452;p84"/>
          <p:cNvSpPr/>
          <p:nvPr/>
        </p:nvSpPr>
        <p:spPr>
          <a:xfrm>
            <a:off x="1399137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53" name="Google Shape;2453;p84"/>
          <p:cNvSpPr/>
          <p:nvPr/>
        </p:nvSpPr>
        <p:spPr>
          <a:xfrm>
            <a:off x="2981482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54" name="Google Shape;2454;p84"/>
          <p:cNvSpPr/>
          <p:nvPr/>
        </p:nvSpPr>
        <p:spPr>
          <a:xfrm>
            <a:off x="10882361" y="5786457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55" name="Google Shape;2455;p84"/>
          <p:cNvSpPr/>
          <p:nvPr/>
        </p:nvSpPr>
        <p:spPr>
          <a:xfrm>
            <a:off x="10461004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56" name="Google Shape;2456;p84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57" name="Google Shape;2457;p84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2" name="Google Shape;2462;p85"/>
          <p:cNvGrpSpPr/>
          <p:nvPr/>
        </p:nvGrpSpPr>
        <p:grpSpPr>
          <a:xfrm>
            <a:off x="156162" y="1985569"/>
            <a:ext cx="6266661" cy="2755534"/>
            <a:chOff x="2655330" y="1895624"/>
            <a:chExt cx="6266661" cy="2755534"/>
          </a:xfrm>
        </p:grpSpPr>
        <p:cxnSp>
          <p:nvCxnSpPr>
            <p:cNvPr id="2463" name="Google Shape;2463;p85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464" name="Google Shape;2464;p85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2465" name="Google Shape;2465;p85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466" name="Google Shape;2466;p85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2467" name="Google Shape;2467;p85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468" name="Google Shape;2468;p85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2469" name="Google Shape;2469;p85"/>
          <p:cNvSpPr/>
          <p:nvPr/>
        </p:nvSpPr>
        <p:spPr>
          <a:xfrm>
            <a:off x="4427071" y="200772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70" name="Google Shape;2470;p85"/>
          <p:cNvSpPr/>
          <p:nvPr/>
        </p:nvSpPr>
        <p:spPr>
          <a:xfrm>
            <a:off x="5974745" y="3321696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71" name="Google Shape;2471;p85"/>
          <p:cNvSpPr/>
          <p:nvPr/>
        </p:nvSpPr>
        <p:spPr>
          <a:xfrm>
            <a:off x="2666329" y="201910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72" name="Google Shape;2472;p85"/>
          <p:cNvSpPr/>
          <p:nvPr/>
        </p:nvSpPr>
        <p:spPr>
          <a:xfrm>
            <a:off x="1281126" y="327966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473" name="Google Shape;2473;p85"/>
          <p:cNvCxnSpPr>
            <a:stCxn id="2474" idx="3"/>
            <a:endCxn id="2475" idx="7"/>
          </p:cNvCxnSpPr>
          <p:nvPr/>
        </p:nvCxnSpPr>
        <p:spPr>
          <a:xfrm flipH="1">
            <a:off x="2503001" y="2065099"/>
            <a:ext cx="9570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76" name="Google Shape;2476;p85"/>
          <p:cNvCxnSpPr>
            <a:stCxn id="2475" idx="3"/>
            <a:endCxn id="2477" idx="0"/>
          </p:cNvCxnSpPr>
          <p:nvPr/>
        </p:nvCxnSpPr>
        <p:spPr>
          <a:xfrm flipH="1">
            <a:off x="1656500" y="2931682"/>
            <a:ext cx="3564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78" name="Google Shape;2478;p85"/>
          <p:cNvCxnSpPr>
            <a:stCxn id="2474" idx="5"/>
            <a:endCxn id="2479" idx="1"/>
          </p:cNvCxnSpPr>
          <p:nvPr/>
        </p:nvCxnSpPr>
        <p:spPr>
          <a:xfrm>
            <a:off x="3950063" y="206509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75" name="Google Shape;2475;p85"/>
          <p:cNvSpPr/>
          <p:nvPr/>
        </p:nvSpPr>
        <p:spPr>
          <a:xfrm>
            <a:off x="1911405" y="2340125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79" name="Google Shape;2479;p85"/>
          <p:cNvSpPr/>
          <p:nvPr/>
        </p:nvSpPr>
        <p:spPr>
          <a:xfrm>
            <a:off x="4689671" y="2340125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77" name="Google Shape;2477;p85"/>
          <p:cNvSpPr/>
          <p:nvPr/>
        </p:nvSpPr>
        <p:spPr>
          <a:xfrm>
            <a:off x="1309969" y="3578179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74" name="Google Shape;2474;p85"/>
          <p:cNvSpPr/>
          <p:nvPr/>
        </p:nvSpPr>
        <p:spPr>
          <a:xfrm>
            <a:off x="3358506" y="1473542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80" name="Google Shape;2480;p85"/>
          <p:cNvSpPr/>
          <p:nvPr/>
        </p:nvSpPr>
        <p:spPr>
          <a:xfrm>
            <a:off x="4032679" y="3578179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481" name="Google Shape;2481;p85"/>
          <p:cNvCxnSpPr>
            <a:stCxn id="2479" idx="3"/>
            <a:endCxn id="2480" idx="0"/>
          </p:cNvCxnSpPr>
          <p:nvPr/>
        </p:nvCxnSpPr>
        <p:spPr>
          <a:xfrm flipH="1">
            <a:off x="4379266" y="2931682"/>
            <a:ext cx="4119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82" name="Google Shape;2482;p85"/>
          <p:cNvCxnSpPr>
            <a:stCxn id="2479" idx="5"/>
            <a:endCxn id="2483" idx="0"/>
          </p:cNvCxnSpPr>
          <p:nvPr/>
        </p:nvCxnSpPr>
        <p:spPr>
          <a:xfrm>
            <a:off x="5281228" y="2931682"/>
            <a:ext cx="4593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83" name="Google Shape;2483;p85"/>
          <p:cNvSpPr/>
          <p:nvPr/>
        </p:nvSpPr>
        <p:spPr>
          <a:xfrm>
            <a:off x="5394038" y="3578179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484" name="Google Shape;2484;p85"/>
          <p:cNvCxnSpPr/>
          <p:nvPr/>
        </p:nvCxnSpPr>
        <p:spPr>
          <a:xfrm rot="10800000" flipH="1">
            <a:off x="290503" y="1197542"/>
            <a:ext cx="6955329" cy="21554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485" name="Google Shape;2485;p85"/>
          <p:cNvSpPr txBox="1"/>
          <p:nvPr/>
        </p:nvSpPr>
        <p:spPr>
          <a:xfrm>
            <a:off x="107331" y="698021"/>
            <a:ext cx="734660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BFS, Breadth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너비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– Queue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86" name="Google Shape;2486;p85"/>
          <p:cNvSpPr/>
          <p:nvPr/>
        </p:nvSpPr>
        <p:spPr>
          <a:xfrm rot="5400000">
            <a:off x="8753062" y="1801947"/>
            <a:ext cx="1008993" cy="424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87" name="Google Shape;2487;p85"/>
          <p:cNvSpPr/>
          <p:nvPr/>
        </p:nvSpPr>
        <p:spPr>
          <a:xfrm>
            <a:off x="10729532" y="5614764"/>
            <a:ext cx="1008993" cy="10364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88" name="Google Shape;2488;p85"/>
          <p:cNvSpPr txBox="1"/>
          <p:nvPr/>
        </p:nvSpPr>
        <p:spPr>
          <a:xfrm>
            <a:off x="8678475" y="2844852"/>
            <a:ext cx="1158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Queue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89" name="Google Shape;2489;p85"/>
          <p:cNvSpPr txBox="1"/>
          <p:nvPr/>
        </p:nvSpPr>
        <p:spPr>
          <a:xfrm>
            <a:off x="10582285" y="5173110"/>
            <a:ext cx="1293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Current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90" name="Google Shape;2490;p85"/>
          <p:cNvSpPr/>
          <p:nvPr/>
        </p:nvSpPr>
        <p:spPr>
          <a:xfrm>
            <a:off x="3939891" y="330831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91" name="Google Shape;2491;p85"/>
          <p:cNvSpPr/>
          <p:nvPr/>
        </p:nvSpPr>
        <p:spPr>
          <a:xfrm rot="5400000">
            <a:off x="3084715" y="3106532"/>
            <a:ext cx="896139" cy="619007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92" name="Google Shape;2492;p85"/>
          <p:cNvSpPr txBox="1"/>
          <p:nvPr/>
        </p:nvSpPr>
        <p:spPr>
          <a:xfrm>
            <a:off x="290503" y="5304459"/>
            <a:ext cx="1568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방문경로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93" name="Google Shape;2493;p85"/>
          <p:cNvSpPr/>
          <p:nvPr/>
        </p:nvSpPr>
        <p:spPr>
          <a:xfrm>
            <a:off x="616917" y="586135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94" name="Google Shape;2494;p85"/>
          <p:cNvSpPr/>
          <p:nvPr/>
        </p:nvSpPr>
        <p:spPr>
          <a:xfrm>
            <a:off x="2181357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95" name="Google Shape;2495;p85"/>
          <p:cNvSpPr/>
          <p:nvPr/>
        </p:nvSpPr>
        <p:spPr>
          <a:xfrm>
            <a:off x="1399137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96" name="Google Shape;2496;p85"/>
          <p:cNvSpPr/>
          <p:nvPr/>
        </p:nvSpPr>
        <p:spPr>
          <a:xfrm>
            <a:off x="2981482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97" name="Google Shape;2497;p85"/>
          <p:cNvSpPr/>
          <p:nvPr/>
        </p:nvSpPr>
        <p:spPr>
          <a:xfrm>
            <a:off x="3780633" y="5857800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98" name="Google Shape;2498;p85"/>
          <p:cNvSpPr/>
          <p:nvPr/>
        </p:nvSpPr>
        <p:spPr>
          <a:xfrm>
            <a:off x="10882361" y="5796462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499" name="Google Shape;2499;p85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500" name="Google Shape;2500;p85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5" name="Google Shape;2505;p86"/>
          <p:cNvGrpSpPr/>
          <p:nvPr/>
        </p:nvGrpSpPr>
        <p:grpSpPr>
          <a:xfrm>
            <a:off x="156162" y="1985569"/>
            <a:ext cx="6266661" cy="2755534"/>
            <a:chOff x="2655330" y="1895624"/>
            <a:chExt cx="6266661" cy="2755534"/>
          </a:xfrm>
        </p:grpSpPr>
        <p:cxnSp>
          <p:nvCxnSpPr>
            <p:cNvPr id="2506" name="Google Shape;2506;p86"/>
            <p:cNvCxnSpPr/>
            <p:nvPr/>
          </p:nvCxnSpPr>
          <p:spPr>
            <a:xfrm>
              <a:off x="3817861" y="4473107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507" name="Google Shape;2507;p86"/>
            <p:cNvSpPr txBox="1"/>
            <p:nvPr/>
          </p:nvSpPr>
          <p:spPr>
            <a:xfrm>
              <a:off x="2655330" y="4280488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3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2508" name="Google Shape;2508;p86"/>
            <p:cNvCxnSpPr/>
            <p:nvPr/>
          </p:nvCxnSpPr>
          <p:spPr>
            <a:xfrm>
              <a:off x="3817861" y="317835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509" name="Google Shape;2509;p86"/>
            <p:cNvSpPr txBox="1"/>
            <p:nvPr/>
          </p:nvSpPr>
          <p:spPr>
            <a:xfrm>
              <a:off x="2655330" y="2985740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2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  <p:cxnSp>
          <p:nvCxnSpPr>
            <p:cNvPr id="2510" name="Google Shape;2510;p86"/>
            <p:cNvCxnSpPr/>
            <p:nvPr/>
          </p:nvCxnSpPr>
          <p:spPr>
            <a:xfrm>
              <a:off x="3817861" y="2076649"/>
              <a:ext cx="510413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511" name="Google Shape;2511;p86"/>
            <p:cNvSpPr txBox="1"/>
            <p:nvPr/>
          </p:nvSpPr>
          <p:spPr>
            <a:xfrm>
              <a:off x="2655330" y="1895624"/>
              <a:ext cx="1242975" cy="370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3E1F00"/>
                </a:buClr>
                <a:buSzPts val="1800"/>
                <a:buFont typeface="Nanum Gothic"/>
                <a:buNone/>
              </a:pPr>
              <a:r>
                <a:rPr lang="en-US" sz="1800" dirty="0" err="1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거리</a:t>
              </a:r>
              <a:r>
                <a:rPr lang="en-US" sz="1800" dirty="0">
                  <a:solidFill>
                    <a:srgbClr val="3E1F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 Gothic"/>
                  <a:sym typeface="Nanum Gothic"/>
                </a:rPr>
                <a:t> 1</a:t>
              </a:r>
              <a:endParaRPr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endParaRPr>
            </a:p>
          </p:txBody>
        </p:sp>
      </p:grpSp>
      <p:sp>
        <p:nvSpPr>
          <p:cNvPr id="2512" name="Google Shape;2512;p86"/>
          <p:cNvSpPr/>
          <p:nvPr/>
        </p:nvSpPr>
        <p:spPr>
          <a:xfrm>
            <a:off x="0" y="0"/>
            <a:ext cx="12192000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513" name="Google Shape;2513;p86"/>
          <p:cNvSpPr/>
          <p:nvPr/>
        </p:nvSpPr>
        <p:spPr>
          <a:xfrm>
            <a:off x="4427071" y="2007722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2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514" name="Google Shape;2514;p86"/>
          <p:cNvSpPr/>
          <p:nvPr/>
        </p:nvSpPr>
        <p:spPr>
          <a:xfrm>
            <a:off x="5974745" y="3321696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5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515" name="Google Shape;2515;p86"/>
          <p:cNvSpPr/>
          <p:nvPr/>
        </p:nvSpPr>
        <p:spPr>
          <a:xfrm>
            <a:off x="2666329" y="2019104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1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516" name="Google Shape;2516;p86"/>
          <p:cNvSpPr/>
          <p:nvPr/>
        </p:nvSpPr>
        <p:spPr>
          <a:xfrm>
            <a:off x="1281126" y="327966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3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517" name="Google Shape;2517;p86"/>
          <p:cNvCxnSpPr>
            <a:stCxn id="2518" idx="3"/>
            <a:endCxn id="2519" idx="7"/>
          </p:cNvCxnSpPr>
          <p:nvPr/>
        </p:nvCxnSpPr>
        <p:spPr>
          <a:xfrm flipH="1">
            <a:off x="2503001" y="2065099"/>
            <a:ext cx="9570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20" name="Google Shape;2520;p86"/>
          <p:cNvCxnSpPr>
            <a:stCxn id="2519" idx="3"/>
            <a:endCxn id="2521" idx="0"/>
          </p:cNvCxnSpPr>
          <p:nvPr/>
        </p:nvCxnSpPr>
        <p:spPr>
          <a:xfrm flipH="1">
            <a:off x="1656500" y="2931682"/>
            <a:ext cx="3564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22" name="Google Shape;2522;p86"/>
          <p:cNvCxnSpPr>
            <a:stCxn id="2518" idx="5"/>
            <a:endCxn id="2523" idx="1"/>
          </p:cNvCxnSpPr>
          <p:nvPr/>
        </p:nvCxnSpPr>
        <p:spPr>
          <a:xfrm>
            <a:off x="3950063" y="2065099"/>
            <a:ext cx="841200" cy="37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9" name="Google Shape;2519;p86"/>
          <p:cNvSpPr/>
          <p:nvPr/>
        </p:nvSpPr>
        <p:spPr>
          <a:xfrm>
            <a:off x="1911405" y="2340125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523" name="Google Shape;2523;p86"/>
          <p:cNvSpPr/>
          <p:nvPr/>
        </p:nvSpPr>
        <p:spPr>
          <a:xfrm>
            <a:off x="4689671" y="2340125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521" name="Google Shape;2521;p86"/>
          <p:cNvSpPr/>
          <p:nvPr/>
        </p:nvSpPr>
        <p:spPr>
          <a:xfrm>
            <a:off x="1309969" y="3578179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518" name="Google Shape;2518;p86"/>
          <p:cNvSpPr/>
          <p:nvPr/>
        </p:nvSpPr>
        <p:spPr>
          <a:xfrm>
            <a:off x="3358506" y="1473542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524" name="Google Shape;2524;p86"/>
          <p:cNvSpPr/>
          <p:nvPr/>
        </p:nvSpPr>
        <p:spPr>
          <a:xfrm>
            <a:off x="4032679" y="3578179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525" name="Google Shape;2525;p86"/>
          <p:cNvCxnSpPr>
            <a:stCxn id="2523" idx="3"/>
            <a:endCxn id="2524" idx="0"/>
          </p:cNvCxnSpPr>
          <p:nvPr/>
        </p:nvCxnSpPr>
        <p:spPr>
          <a:xfrm flipH="1">
            <a:off x="4379266" y="2931682"/>
            <a:ext cx="4119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26" name="Google Shape;2526;p86"/>
          <p:cNvCxnSpPr>
            <a:stCxn id="2523" idx="5"/>
            <a:endCxn id="2527" idx="0"/>
          </p:cNvCxnSpPr>
          <p:nvPr/>
        </p:nvCxnSpPr>
        <p:spPr>
          <a:xfrm>
            <a:off x="5281228" y="2931682"/>
            <a:ext cx="459300" cy="64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27" name="Google Shape;2527;p86"/>
          <p:cNvSpPr/>
          <p:nvPr/>
        </p:nvSpPr>
        <p:spPr>
          <a:xfrm>
            <a:off x="5394038" y="3578179"/>
            <a:ext cx="693052" cy="6930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2528" name="Google Shape;2528;p86"/>
          <p:cNvCxnSpPr/>
          <p:nvPr/>
        </p:nvCxnSpPr>
        <p:spPr>
          <a:xfrm rot="10800000" flipH="1">
            <a:off x="290503" y="1197542"/>
            <a:ext cx="6955329" cy="21554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529" name="Google Shape;2529;p86"/>
          <p:cNvSpPr txBox="1"/>
          <p:nvPr/>
        </p:nvSpPr>
        <p:spPr>
          <a:xfrm>
            <a:off x="107331" y="698021"/>
            <a:ext cx="734660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BFS, Breadth First Search (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너비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우선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탐색</a:t>
            </a:r>
            <a:r>
              <a:rPr lang="en-US" sz="2400" b="1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) – Queue</a:t>
            </a:r>
            <a:endParaRPr sz="2400" b="1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530" name="Google Shape;2530;p86"/>
          <p:cNvSpPr/>
          <p:nvPr/>
        </p:nvSpPr>
        <p:spPr>
          <a:xfrm rot="5400000">
            <a:off x="8753062" y="1801947"/>
            <a:ext cx="1008993" cy="42462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531" name="Google Shape;2531;p86"/>
          <p:cNvSpPr/>
          <p:nvPr/>
        </p:nvSpPr>
        <p:spPr>
          <a:xfrm>
            <a:off x="10729532" y="5614764"/>
            <a:ext cx="1008993" cy="10364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532" name="Google Shape;2532;p86"/>
          <p:cNvSpPr txBox="1"/>
          <p:nvPr/>
        </p:nvSpPr>
        <p:spPr>
          <a:xfrm>
            <a:off x="8678475" y="2844852"/>
            <a:ext cx="1158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Queue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533" name="Google Shape;2533;p86"/>
          <p:cNvSpPr txBox="1"/>
          <p:nvPr/>
        </p:nvSpPr>
        <p:spPr>
          <a:xfrm>
            <a:off x="10582285" y="5173110"/>
            <a:ext cx="1293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Current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534" name="Google Shape;2534;p86"/>
          <p:cNvSpPr/>
          <p:nvPr/>
        </p:nvSpPr>
        <p:spPr>
          <a:xfrm>
            <a:off x="3939891" y="3308310"/>
            <a:ext cx="251042" cy="256483"/>
          </a:xfrm>
          <a:prstGeom prst="rect">
            <a:avLst/>
          </a:prstGeom>
          <a:solidFill>
            <a:srgbClr val="FD7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400"/>
              <a:buFont typeface="Nanum Gothic"/>
              <a:buNone/>
            </a:pPr>
            <a:r>
              <a:rPr lang="en-US" sz="1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4</a:t>
            </a:r>
            <a:endParaRPr sz="1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535" name="Google Shape;2535;p86"/>
          <p:cNvSpPr/>
          <p:nvPr/>
        </p:nvSpPr>
        <p:spPr>
          <a:xfrm rot="5400000">
            <a:off x="3084715" y="3106532"/>
            <a:ext cx="896139" cy="619007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536" name="Google Shape;2536;p86"/>
          <p:cNvSpPr txBox="1"/>
          <p:nvPr/>
        </p:nvSpPr>
        <p:spPr>
          <a:xfrm>
            <a:off x="290503" y="5304459"/>
            <a:ext cx="15688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2400"/>
              <a:buFont typeface="Nanum Gothic"/>
              <a:buNone/>
            </a:pP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방문경로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537" name="Google Shape;2537;p86"/>
          <p:cNvSpPr/>
          <p:nvPr/>
        </p:nvSpPr>
        <p:spPr>
          <a:xfrm>
            <a:off x="616917" y="5861355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E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538" name="Google Shape;2538;p86"/>
          <p:cNvSpPr/>
          <p:nvPr/>
        </p:nvSpPr>
        <p:spPr>
          <a:xfrm>
            <a:off x="2181357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A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539" name="Google Shape;2539;p86"/>
          <p:cNvSpPr/>
          <p:nvPr/>
        </p:nvSpPr>
        <p:spPr>
          <a:xfrm>
            <a:off x="1399137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540" name="Google Shape;2540;p86"/>
          <p:cNvSpPr/>
          <p:nvPr/>
        </p:nvSpPr>
        <p:spPr>
          <a:xfrm>
            <a:off x="2981482" y="5855043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F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541" name="Google Shape;2541;p86"/>
          <p:cNvSpPr/>
          <p:nvPr/>
        </p:nvSpPr>
        <p:spPr>
          <a:xfrm>
            <a:off x="3780633" y="5857800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542" name="Google Shape;2542;p86"/>
          <p:cNvSpPr/>
          <p:nvPr/>
        </p:nvSpPr>
        <p:spPr>
          <a:xfrm>
            <a:off x="4585185" y="5857800"/>
            <a:ext cx="693052" cy="693052"/>
          </a:xfrm>
          <a:prstGeom prst="ellipse">
            <a:avLst/>
          </a:prstGeom>
          <a:solidFill>
            <a:srgbClr val="FDBF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E1F00"/>
              </a:buClr>
              <a:buSzPts val="1800"/>
              <a:buFont typeface="Nanum Gothic"/>
              <a:buNone/>
            </a:pP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B</a:t>
            </a:r>
            <a:endParaRPr sz="18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543" name="Google Shape;2543;p86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544" name="Google Shape;2544;p86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위니브와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함께하는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알고리즘</a:t>
            </a:r>
            <a:r>
              <a:rPr lang="en-US" sz="1500" b="1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500" b="1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Google Shape;215;p9"/>
          <p:cNvCxnSpPr/>
          <p:nvPr/>
        </p:nvCxnSpPr>
        <p:spPr>
          <a:xfrm flipH="1">
            <a:off x="4282068" y="4289908"/>
            <a:ext cx="1615260" cy="933011"/>
          </a:xfrm>
          <a:prstGeom prst="straightConnector1">
            <a:avLst/>
          </a:prstGeom>
          <a:noFill/>
          <a:ln w="38100" cap="flat" cmpd="sng">
            <a:solidFill>
              <a:srgbClr val="3E1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6" name="Google Shape;216;p9"/>
          <p:cNvCxnSpPr/>
          <p:nvPr/>
        </p:nvCxnSpPr>
        <p:spPr>
          <a:xfrm>
            <a:off x="1357160" y="6350979"/>
            <a:ext cx="10020527" cy="0"/>
          </a:xfrm>
          <a:prstGeom prst="straightConnector1">
            <a:avLst/>
          </a:prstGeom>
          <a:noFill/>
          <a:ln w="76200" cap="sq" cmpd="sng">
            <a:solidFill>
              <a:srgbClr val="3E1F00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17" name="Google Shape;217;p9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9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9" name="Google Shape;219;p9"/>
          <p:cNvSpPr txBox="1"/>
          <p:nvPr/>
        </p:nvSpPr>
        <p:spPr>
          <a:xfrm>
            <a:off x="1015806" y="1105519"/>
            <a:ext cx="8105892" cy="4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1.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선택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정렬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(</a:t>
            </a:r>
            <a:r>
              <a:rPr lang="en-US" sz="24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언플러그드</a:t>
            </a:r>
            <a:r>
              <a:rPr lang="en-US" sz="2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)</a:t>
            </a:r>
            <a:endParaRPr sz="2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grpSp>
        <p:nvGrpSpPr>
          <p:cNvPr id="220" name="Google Shape;220;p9"/>
          <p:cNvGrpSpPr/>
          <p:nvPr/>
        </p:nvGrpSpPr>
        <p:grpSpPr>
          <a:xfrm>
            <a:off x="1503235" y="1967908"/>
            <a:ext cx="7627981" cy="2322000"/>
            <a:chOff x="1273972" y="1868121"/>
            <a:chExt cx="7627981" cy="2323916"/>
          </a:xfrm>
        </p:grpSpPr>
        <p:pic>
          <p:nvPicPr>
            <p:cNvPr id="221" name="Google Shape;221;p9" descr="텍스트, 벡터그래픽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03018" y="1868121"/>
              <a:ext cx="2323916" cy="2323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9" descr="텍스트, 벡터그래픽, 클립아트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73972" y="2517698"/>
              <a:ext cx="1222302" cy="1621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9" descr="테이블, 방, 그리기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74218" y="2701499"/>
              <a:ext cx="939018" cy="144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9" descr="그리기이(가) 표시된 사진&#10;&#10;자동 생성된 설명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46595" y="2984831"/>
              <a:ext cx="1142771" cy="116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35684" y="2428638"/>
              <a:ext cx="1284322" cy="17124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9" descr="그리기이(가) 표시된 사진&#10;&#10;자동 생성된 설명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355559" y="2563876"/>
              <a:ext cx="1546394" cy="15786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7" name="Google Shape;227;p9" descr="옅은이(가) 표시된 사진&#10;&#10;자동 생성된 설명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759398" y="5511845"/>
            <a:ext cx="709976" cy="96241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9"/>
          <p:cNvSpPr/>
          <p:nvPr/>
        </p:nvSpPr>
        <p:spPr>
          <a:xfrm>
            <a:off x="5379208" y="2009127"/>
            <a:ext cx="1036241" cy="966070"/>
          </a:xfrm>
          <a:prstGeom prst="wedgeEllipseCallout">
            <a:avLst>
              <a:gd name="adj1" fmla="val 2273"/>
              <a:gd name="adj2" fmla="val 69146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가장</a:t>
            </a:r>
            <a:endParaRPr sz="1800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작음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9" name="Google Shape;229;p9" descr="옅은이(가) 표시된 사진&#10;&#10;자동 생성된 설명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570995" y="5441130"/>
            <a:ext cx="773977" cy="103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9" descr="그리기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94943" y="5309250"/>
            <a:ext cx="1142771" cy="116501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9"/>
          <p:cNvSpPr/>
          <p:nvPr/>
        </p:nvSpPr>
        <p:spPr>
          <a:xfrm>
            <a:off x="296192" y="5498294"/>
            <a:ext cx="1036241" cy="966070"/>
          </a:xfrm>
          <a:prstGeom prst="wedgeEllipseCallout">
            <a:avLst>
              <a:gd name="adj1" fmla="val 60719"/>
              <a:gd name="adj2" fmla="val 3996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위니브</a:t>
            </a:r>
            <a:r>
              <a:rPr lang="en-US" sz="18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하우스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배달의민족주아">
      <a:majorFont>
        <a:latin typeface="배달의민족 주아"/>
        <a:ea typeface="배달의민족 주아"/>
        <a:cs typeface=""/>
      </a:majorFont>
      <a:minorFont>
        <a:latin typeface="배달의민족 주아"/>
        <a:ea typeface="배달의민족 주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3149</Words>
  <Application>Microsoft Office PowerPoint</Application>
  <PresentationFormat>와이드스크린</PresentationFormat>
  <Paragraphs>1189</Paragraphs>
  <Slides>89</Slides>
  <Notes>84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7" baseType="lpstr">
      <vt:lpstr>배달의민족 주아</vt:lpstr>
      <vt:lpstr>Consolas</vt:lpstr>
      <vt:lpstr>Arial</vt:lpstr>
      <vt:lpstr>Nanum Gothic</vt:lpstr>
      <vt:lpstr>Malgun Gothic</vt:lpstr>
      <vt:lpstr>Calibri</vt:lpstr>
      <vt:lpstr>NanumGothic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jin</cp:lastModifiedBy>
  <cp:revision>6</cp:revision>
  <dcterms:created xsi:type="dcterms:W3CDTF">2018-06-23T10:54:06Z</dcterms:created>
  <dcterms:modified xsi:type="dcterms:W3CDTF">2022-07-05T02:12:54Z</dcterms:modified>
</cp:coreProperties>
</file>